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0" r:id="rId3"/>
    <p:sldId id="263" r:id="rId4"/>
    <p:sldId id="268" r:id="rId5"/>
    <p:sldId id="267" r:id="rId6"/>
    <p:sldId id="262" r:id="rId7"/>
  </p:sldIdLst>
  <p:sldSz cx="7772400" cy="10058400"/>
  <p:notesSz cx="6858000" cy="9144000"/>
  <p:defaultTextStyle>
    <a:defPPr>
      <a:defRPr lang="de-DE"/>
    </a:defPPr>
    <a:lvl1pPr marL="0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8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17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56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96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34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72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12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9" userDrawn="1">
          <p15:clr>
            <a:srgbClr val="A4A3A4"/>
          </p15:clr>
        </p15:guide>
        <p15:guide id="2" pos="2448" userDrawn="1">
          <p15:clr>
            <a:srgbClr val="A4A3A4"/>
          </p15:clr>
        </p15:guide>
        <p15:guide id="3" orient="horz" pos="4224" userDrawn="1">
          <p15:clr>
            <a:srgbClr val="A4A3A4"/>
          </p15:clr>
        </p15:guide>
        <p15:guide id="4" pos="6192" userDrawn="1">
          <p15:clr>
            <a:srgbClr val="A4A3A4"/>
          </p15:clr>
        </p15:guide>
        <p15:guide id="5" pos="3258" userDrawn="1">
          <p15:clr>
            <a:srgbClr val="A4A3A4"/>
          </p15:clr>
        </p15:guide>
        <p15:guide id="6" orient="horz" pos="4392" userDrawn="1">
          <p15:clr>
            <a:srgbClr val="A4A3A4"/>
          </p15:clr>
        </p15:guide>
        <p15:guide id="7" orient="horz" pos="469" userDrawn="1">
          <p15:clr>
            <a:srgbClr val="A4A3A4"/>
          </p15:clr>
        </p15:guide>
        <p15:guide id="8" orient="horz" pos="1330" userDrawn="1">
          <p15:clr>
            <a:srgbClr val="A4A3A4"/>
          </p15:clr>
        </p15:guide>
        <p15:guide id="9" orient="horz" pos="1500" userDrawn="1">
          <p15:clr>
            <a:srgbClr val="A4A3A4"/>
          </p15:clr>
        </p15:guide>
        <p15:guide id="10" orient="horz" pos="5760" userDrawn="1">
          <p15:clr>
            <a:srgbClr val="A4A3A4"/>
          </p15:clr>
        </p15:guide>
        <p15:guide id="11" orient="horz" pos="6125" userDrawn="1">
          <p15:clr>
            <a:srgbClr val="A4A3A4"/>
          </p15:clr>
        </p15:guide>
        <p15:guide id="12" orient="horz" pos="573" userDrawn="1">
          <p15:clr>
            <a:srgbClr val="A4A3A4"/>
          </p15:clr>
        </p15:guide>
        <p15:guide id="13" orient="horz" pos="227" userDrawn="1">
          <p15:clr>
            <a:srgbClr val="A4A3A4"/>
          </p15:clr>
        </p15:guide>
        <p15:guide id="14" orient="horz" pos="1896" userDrawn="1">
          <p15:clr>
            <a:srgbClr val="A4A3A4"/>
          </p15:clr>
        </p15:guide>
        <p15:guide id="15" pos="2314" userDrawn="1">
          <p15:clr>
            <a:srgbClr val="A4A3A4"/>
          </p15:clr>
        </p15:guide>
        <p15:guide id="16" pos="4632" userDrawn="1">
          <p15:clr>
            <a:srgbClr val="A4A3A4"/>
          </p15:clr>
        </p15:guide>
        <p15:guide id="17" pos="2443" userDrawn="1">
          <p15:clr>
            <a:srgbClr val="A4A3A4"/>
          </p15:clr>
        </p15:guide>
        <p15:guide id="18" pos="270" userDrawn="1">
          <p15:clr>
            <a:srgbClr val="A4A3A4"/>
          </p15:clr>
        </p15:guide>
        <p15:guide id="19" pos="2583" userDrawn="1">
          <p15:clr>
            <a:srgbClr val="A4A3A4"/>
          </p15:clr>
        </p15:guide>
        <p15:guide id="20" pos="445" userDrawn="1">
          <p15:clr>
            <a:srgbClr val="A4A3A4"/>
          </p15:clr>
        </p15:guide>
        <p15:guide id="21" pos="2328" userDrawn="1">
          <p15:clr>
            <a:srgbClr val="A4A3A4"/>
          </p15:clr>
        </p15:guide>
        <p15:guide id="22" pos="4728" userDrawn="1">
          <p15:clr>
            <a:srgbClr val="A4A3A4"/>
          </p15:clr>
        </p15:guide>
        <p15:guide id="23" pos="120" userDrawn="1">
          <p15:clr>
            <a:srgbClr val="A4A3A4"/>
          </p15:clr>
        </p15:guide>
        <p15:guide id="24" pos="4793" userDrawn="1">
          <p15:clr>
            <a:srgbClr val="A4A3A4"/>
          </p15:clr>
        </p15:guide>
        <p15:guide id="25" pos="37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8707D0B-1C3D-CAE9-DA49-FD7025195D69}" name="Savleen Kaur Makkar" initials="SKM" userId="S::savleen.makkar@signify.com::5d6fc999-eb79-45ca-ae60-c370caafd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BC90D2-044A-4DBB-A9AC-0F018460255E}" v="4" dt="2022-02-15T00:47:52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41" autoAdjust="0"/>
    <p:restoredTop sz="95013" autoAdjust="0"/>
  </p:normalViewPr>
  <p:slideViewPr>
    <p:cSldViewPr snapToGrid="0">
      <p:cViewPr>
        <p:scale>
          <a:sx n="53" d="100"/>
          <a:sy n="53" d="100"/>
        </p:scale>
        <p:origin x="1960" y="-284"/>
      </p:cViewPr>
      <p:guideLst>
        <p:guide orient="horz" pos="4269"/>
        <p:guide pos="2448"/>
        <p:guide orient="horz" pos="4224"/>
        <p:guide pos="6192"/>
        <p:guide pos="3258"/>
        <p:guide orient="horz" pos="4392"/>
        <p:guide orient="horz" pos="469"/>
        <p:guide orient="horz" pos="1330"/>
        <p:guide orient="horz" pos="1500"/>
        <p:guide orient="horz" pos="5760"/>
        <p:guide orient="horz" pos="6125"/>
        <p:guide orient="horz" pos="573"/>
        <p:guide orient="horz" pos="227"/>
        <p:guide orient="horz" pos="1896"/>
        <p:guide pos="2314"/>
        <p:guide pos="4632"/>
        <p:guide pos="2443"/>
        <p:guide pos="270"/>
        <p:guide pos="2583"/>
        <p:guide pos="445"/>
        <p:guide pos="2328"/>
        <p:guide pos="4728"/>
        <p:guide pos="120"/>
        <p:guide pos="4793"/>
        <p:guide pos="37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9" d="100"/>
          <a:sy n="139" d="100"/>
        </p:scale>
        <p:origin x="348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vleen Kaur Makkar" userId="5d6fc999-eb79-45ca-ae60-c370caafd8b9" providerId="ADAL" clId="{7ABC90D2-044A-4DBB-A9AC-0F018460255E}"/>
    <pc:docChg chg="undo custSel delSld modSld">
      <pc:chgData name="Savleen Kaur Makkar" userId="5d6fc999-eb79-45ca-ae60-c370caafd8b9" providerId="ADAL" clId="{7ABC90D2-044A-4DBB-A9AC-0F018460255E}" dt="2022-02-15T00:50:37.872" v="401" actId="14100"/>
      <pc:docMkLst>
        <pc:docMk/>
      </pc:docMkLst>
      <pc:sldChg chg="addSp delSp modSp mod">
        <pc:chgData name="Savleen Kaur Makkar" userId="5d6fc999-eb79-45ca-ae60-c370caafd8b9" providerId="ADAL" clId="{7ABC90D2-044A-4DBB-A9AC-0F018460255E}" dt="2022-02-15T00:50:37.872" v="401" actId="14100"/>
        <pc:sldMkLst>
          <pc:docMk/>
          <pc:sldMk cId="1646775238" sldId="263"/>
        </pc:sldMkLst>
        <pc:spChg chg="add mod">
          <ac:chgData name="Savleen Kaur Makkar" userId="5d6fc999-eb79-45ca-ae60-c370caafd8b9" providerId="ADAL" clId="{7ABC90D2-044A-4DBB-A9AC-0F018460255E}" dt="2022-02-15T00:45:59.947" v="344" actId="1038"/>
          <ac:spMkLst>
            <pc:docMk/>
            <pc:sldMk cId="1646775238" sldId="263"/>
            <ac:spMk id="21" creationId="{B97605B7-B9DB-4162-A179-72DF4B3DAE28}"/>
          </ac:spMkLst>
        </pc:spChg>
        <pc:spChg chg="mod">
          <ac:chgData name="Savleen Kaur Makkar" userId="5d6fc999-eb79-45ca-ae60-c370caafd8b9" providerId="ADAL" clId="{7ABC90D2-044A-4DBB-A9AC-0F018460255E}" dt="2022-02-15T00:44:27.110" v="321" actId="1037"/>
          <ac:spMkLst>
            <pc:docMk/>
            <pc:sldMk cId="1646775238" sldId="263"/>
            <ac:spMk id="26" creationId="{94178C96-F9AC-4213-8B18-23FCA5FCB5DF}"/>
          </ac:spMkLst>
        </pc:spChg>
        <pc:spChg chg="mod">
          <ac:chgData name="Savleen Kaur Makkar" userId="5d6fc999-eb79-45ca-ae60-c370caafd8b9" providerId="ADAL" clId="{7ABC90D2-044A-4DBB-A9AC-0F018460255E}" dt="2022-02-15T00:44:22.275" v="320" actId="1038"/>
          <ac:spMkLst>
            <pc:docMk/>
            <pc:sldMk cId="1646775238" sldId="263"/>
            <ac:spMk id="28" creationId="{E2EEDE9B-ED03-468A-8593-1B2E0E25FB0B}"/>
          </ac:spMkLst>
        </pc:spChg>
        <pc:spChg chg="mod">
          <ac:chgData name="Savleen Kaur Makkar" userId="5d6fc999-eb79-45ca-ae60-c370caafd8b9" providerId="ADAL" clId="{7ABC90D2-044A-4DBB-A9AC-0F018460255E}" dt="2022-02-15T00:44:55.127" v="326" actId="1076"/>
          <ac:spMkLst>
            <pc:docMk/>
            <pc:sldMk cId="1646775238" sldId="263"/>
            <ac:spMk id="29" creationId="{63331D42-D43A-4262-8601-98BAC4D3FA67}"/>
          </ac:spMkLst>
        </pc:spChg>
        <pc:grpChg chg="add del mod ord">
          <ac:chgData name="Savleen Kaur Makkar" userId="5d6fc999-eb79-45ca-ae60-c370caafd8b9" providerId="ADAL" clId="{7ABC90D2-044A-4DBB-A9AC-0F018460255E}" dt="2022-02-15T00:47:46.152" v="364" actId="478"/>
          <ac:grpSpMkLst>
            <pc:docMk/>
            <pc:sldMk cId="1646775238" sldId="263"/>
            <ac:grpSpMk id="18" creationId="{472BADF4-6A8C-4105-9078-28623F878DF3}"/>
          </ac:grpSpMkLst>
        </pc:grpChg>
        <pc:picChg chg="mod">
          <ac:chgData name="Savleen Kaur Makkar" userId="5d6fc999-eb79-45ca-ae60-c370caafd8b9" providerId="ADAL" clId="{7ABC90D2-044A-4DBB-A9AC-0F018460255E}" dt="2022-02-15T00:44:41.007" v="323" actId="1076"/>
          <ac:picMkLst>
            <pc:docMk/>
            <pc:sldMk cId="1646775238" sldId="263"/>
            <ac:picMk id="5" creationId="{745E707C-7209-49B8-9CEB-4F4AA15261B7}"/>
          </ac:picMkLst>
        </pc:picChg>
        <pc:picChg chg="add mod modCrop">
          <ac:chgData name="Savleen Kaur Makkar" userId="5d6fc999-eb79-45ca-ae60-c370caafd8b9" providerId="ADAL" clId="{7ABC90D2-044A-4DBB-A9AC-0F018460255E}" dt="2022-02-15T00:50:37.872" v="401" actId="14100"/>
          <ac:picMkLst>
            <pc:docMk/>
            <pc:sldMk cId="1646775238" sldId="263"/>
            <ac:picMk id="13" creationId="{395602F4-2359-4D15-872C-367BD4DEB975}"/>
          </ac:picMkLst>
        </pc:picChg>
        <pc:picChg chg="add mod modCrop">
          <ac:chgData name="Savleen Kaur Makkar" userId="5d6fc999-eb79-45ca-ae60-c370caafd8b9" providerId="ADAL" clId="{7ABC90D2-044A-4DBB-A9AC-0F018460255E}" dt="2022-02-15T00:49:54.504" v="396" actId="1038"/>
          <ac:picMkLst>
            <pc:docMk/>
            <pc:sldMk cId="1646775238" sldId="263"/>
            <ac:picMk id="14" creationId="{B0AF3260-50C0-42A1-9301-A9FF2B9FB133}"/>
          </ac:picMkLst>
        </pc:picChg>
        <pc:picChg chg="mod">
          <ac:chgData name="Savleen Kaur Makkar" userId="5d6fc999-eb79-45ca-ae60-c370caafd8b9" providerId="ADAL" clId="{7ABC90D2-044A-4DBB-A9AC-0F018460255E}" dt="2022-02-14T23:25:42.483" v="1"/>
          <ac:picMkLst>
            <pc:docMk/>
            <pc:sldMk cId="1646775238" sldId="263"/>
            <ac:picMk id="19" creationId="{810ECCC1-D8C2-4DD8-85D4-A97E64DCF1CC}"/>
          </ac:picMkLst>
        </pc:picChg>
        <pc:picChg chg="mod">
          <ac:chgData name="Savleen Kaur Makkar" userId="5d6fc999-eb79-45ca-ae60-c370caafd8b9" providerId="ADAL" clId="{7ABC90D2-044A-4DBB-A9AC-0F018460255E}" dt="2022-02-14T23:25:42.483" v="1"/>
          <ac:picMkLst>
            <pc:docMk/>
            <pc:sldMk cId="1646775238" sldId="263"/>
            <ac:picMk id="20" creationId="{6F3B8D60-A930-4957-830F-4614C84B8870}"/>
          </ac:picMkLst>
        </pc:picChg>
        <pc:picChg chg="mod">
          <ac:chgData name="Savleen Kaur Makkar" userId="5d6fc999-eb79-45ca-ae60-c370caafd8b9" providerId="ADAL" clId="{7ABC90D2-044A-4DBB-A9AC-0F018460255E}" dt="2022-02-15T00:43:37.474" v="296" actId="1035"/>
          <ac:picMkLst>
            <pc:docMk/>
            <pc:sldMk cId="1646775238" sldId="263"/>
            <ac:picMk id="23" creationId="{F649E1CF-F342-45C3-9861-D2A5317945DA}"/>
          </ac:picMkLst>
        </pc:picChg>
        <pc:picChg chg="mod">
          <ac:chgData name="Savleen Kaur Makkar" userId="5d6fc999-eb79-45ca-ae60-c370caafd8b9" providerId="ADAL" clId="{7ABC90D2-044A-4DBB-A9AC-0F018460255E}" dt="2022-02-15T00:48:33.552" v="375" actId="1038"/>
          <ac:picMkLst>
            <pc:docMk/>
            <pc:sldMk cId="1646775238" sldId="263"/>
            <ac:picMk id="25" creationId="{55ECC68B-4D6E-4999-82F3-501C53629157}"/>
          </ac:picMkLst>
        </pc:picChg>
        <pc:cxnChg chg="add del mod">
          <ac:chgData name="Savleen Kaur Makkar" userId="5d6fc999-eb79-45ca-ae60-c370caafd8b9" providerId="ADAL" clId="{7ABC90D2-044A-4DBB-A9AC-0F018460255E}" dt="2022-02-15T00:46:14.387" v="348" actId="478"/>
          <ac:cxnSpMkLst>
            <pc:docMk/>
            <pc:sldMk cId="1646775238" sldId="263"/>
            <ac:cxnSpMk id="4" creationId="{E714D159-362E-4DD3-9B68-4E5D95C4336C}"/>
          </ac:cxnSpMkLst>
        </pc:cxnChg>
        <pc:cxnChg chg="add del mod">
          <ac:chgData name="Savleen Kaur Makkar" userId="5d6fc999-eb79-45ca-ae60-c370caafd8b9" providerId="ADAL" clId="{7ABC90D2-044A-4DBB-A9AC-0F018460255E}" dt="2022-02-15T00:46:10.303" v="346" actId="478"/>
          <ac:cxnSpMkLst>
            <pc:docMk/>
            <pc:sldMk cId="1646775238" sldId="263"/>
            <ac:cxnSpMk id="12" creationId="{C96662A2-BA62-478D-BE71-CC71F7E0EDAC}"/>
          </ac:cxnSpMkLst>
        </pc:cxnChg>
      </pc:sldChg>
      <pc:sldChg chg="del">
        <pc:chgData name="Savleen Kaur Makkar" userId="5d6fc999-eb79-45ca-ae60-c370caafd8b9" providerId="ADAL" clId="{7ABC90D2-044A-4DBB-A9AC-0F018460255E}" dt="2022-02-14T22:56:55.485" v="0" actId="2696"/>
        <pc:sldMkLst>
          <pc:docMk/>
          <pc:sldMk cId="4002563069" sldId="26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B31FB-7B8E-4C51-A78E-2F7FAEB19DFB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343EB-2C5D-486F-973A-BE7F79FEBD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127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20988-4E1C-4987-A386-5C8EB7451D9C}" type="datetimeFigureOut">
              <a:rPr lang="en-US" smtClean="0"/>
              <a:t>2/14/2022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725FA-C6D4-4D2F-834B-236FE935B4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4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786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571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357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143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3929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713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500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285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3725FA-C6D4-4D2F-834B-236FE935B4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3539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3725FA-C6D4-4D2F-834B-236FE935B4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4602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725FA-C6D4-4D2F-834B-236FE935B47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417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725FA-C6D4-4D2F-834B-236FE935B47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898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van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www.advanceltg.com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550885-D0F0-1245-8509-ABB8A86790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161289"/>
            <a:ext cx="3600450" cy="161290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1F960106-A102-CC4E-A18F-8CAB27325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8" name="Slide Number Placeholder 7">
            <a:extLst>
              <a:ext uri="{FF2B5EF4-FFF2-40B4-BE49-F238E27FC236}">
                <a16:creationId xmlns:a16="http://schemas.microsoft.com/office/drawing/2014/main" id="{9C0F7475-3060-4240-B3AD-3766228F2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Slide Number Placeholder 7">
            <a:extLst>
              <a:ext uri="{FF2B5EF4-FFF2-40B4-BE49-F238E27FC236}">
                <a16:creationId xmlns:a16="http://schemas.microsoft.com/office/drawing/2014/main" id="{6B48F61B-1667-EE49-A549-1D357A7E8EF8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31" name="Date Placeholder 1">
            <a:extLst>
              <a:ext uri="{FF2B5EF4-FFF2-40B4-BE49-F238E27FC236}">
                <a16:creationId xmlns:a16="http://schemas.microsoft.com/office/drawing/2014/main" id="{68201802-77E0-9E44-855A-802BD06BD51B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32" name="Slide Number Placeholder 7">
            <a:extLst>
              <a:ext uri="{FF2B5EF4-FFF2-40B4-BE49-F238E27FC236}">
                <a16:creationId xmlns:a16="http://schemas.microsoft.com/office/drawing/2014/main" id="{A27BF7FD-17D1-3947-8278-720F3D50E5B5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411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dal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www.ledalite.com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06F435A-F6E6-154A-AA50-D4A020CDDB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0"/>
            <a:ext cx="3600450" cy="186055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0D4797B2-634D-D44B-B852-851CD7219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5F8374C5-0AA9-3E4A-BD52-8EA25104F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8E92F3B7-C0D9-0443-9DAD-AA687CA305D1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3301505C-944D-FB44-B005-D8676D01136C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5B042AC9-F6D4-DF48-AB8B-74866ED34BC7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0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oli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www.lightolier.com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A37D1B-D668-0F4E-AC12-9D487F831A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135690"/>
            <a:ext cx="3600450" cy="155575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AFC505C0-1FF7-EC42-B416-BC9A2B0CA6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A8FAEEBA-4F1D-1E4E-9015-7E9C062353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18377B36-D834-6D42-BDAA-96A72C76226F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F69E69A3-1974-D94E-B942-4126CE471CAD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82677328-DB3C-F643-B3CF-93AD5ED710E4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578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me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www.lumec.com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4401131-1C3E-D646-8242-DE0338E4261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40640"/>
            <a:ext cx="3600450" cy="173355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A771F723-4BA2-FA49-BED6-A4147291BC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E0258A52-28F8-154A-9120-CEEC0B923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DA4CD545-E6D1-4C4F-A601-7C0B7234B107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387C09EB-1F1D-F149-98EE-769B9B6CBDD3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92992DDB-3C51-0E44-A5B4-7057C8536809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96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co/Kee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1" y="9711557"/>
            <a:ext cx="1894849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www.stonco.com	 www.keene-lighting.com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4D7553-C941-024C-A593-4F3716A1FB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3" y="-116587"/>
            <a:ext cx="2520315" cy="2040255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D436C6FC-E3F2-EC43-8F02-E9858DB53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CD5C7366-EE2B-AB4A-8C6F-50CAA8BCA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9F0AE6C5-A145-FF44-86EF-2FCA1A4DE4B1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1EC65609-CC31-804D-A2D4-20776CE533DB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7B5421F5-F764-B641-9025-C25EE09A1CC1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54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www.stonco.com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8C581C6-9262-8F48-9E41-3D16549F54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-104728"/>
            <a:ext cx="3600450" cy="2063750"/>
          </a:xfrm>
          <a:prstGeom prst="rect">
            <a:avLst/>
          </a:prstGeom>
        </p:spPr>
      </p:pic>
      <p:sp>
        <p:nvSpPr>
          <p:cNvPr id="30" name="Date Placeholder 1">
            <a:extLst>
              <a:ext uri="{FF2B5EF4-FFF2-40B4-BE49-F238E27FC236}">
                <a16:creationId xmlns:a16="http://schemas.microsoft.com/office/drawing/2014/main" id="{BA480FB2-1754-7947-9A26-41ED420D8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31" name="Slide Number Placeholder 7">
            <a:extLst>
              <a:ext uri="{FF2B5EF4-FFF2-40B4-BE49-F238E27FC236}">
                <a16:creationId xmlns:a16="http://schemas.microsoft.com/office/drawing/2014/main" id="{9C46C99F-1376-D746-90BE-AA0761C3F2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Slide Number Placeholder 7">
            <a:extLst>
              <a:ext uri="{FF2B5EF4-FFF2-40B4-BE49-F238E27FC236}">
                <a16:creationId xmlns:a16="http://schemas.microsoft.com/office/drawing/2014/main" id="{F591AF23-DEB3-F646-A3D3-81C52B1D7E0A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36" name="Date Placeholder 1">
            <a:extLst>
              <a:ext uri="{FF2B5EF4-FFF2-40B4-BE49-F238E27FC236}">
                <a16:creationId xmlns:a16="http://schemas.microsoft.com/office/drawing/2014/main" id="{1CF6DDB1-E13F-5C48-9661-0727FB458C3B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37" name="Slide Number Placeholder 7">
            <a:extLst>
              <a:ext uri="{FF2B5EF4-FFF2-40B4-BE49-F238E27FC236}">
                <a16:creationId xmlns:a16="http://schemas.microsoft.com/office/drawing/2014/main" id="{DD9E95DB-3406-DD47-B80D-4FB02D29BFBF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745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r page(s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lide Number Placeholder 7"/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CF261A-5B12-2F47-BFD4-BA0556067F77}"/>
              </a:ext>
            </a:extLst>
          </p:cNvPr>
          <p:cNvSpPr txBox="1"/>
          <p:nvPr userDrawn="1"/>
        </p:nvSpPr>
        <p:spPr>
          <a:xfrm>
            <a:off x="2541722" y="3696346"/>
            <a:ext cx="0" cy="0"/>
          </a:xfrm>
          <a:prstGeom prst="rect">
            <a:avLst/>
          </a:prstGeom>
        </p:spPr>
        <p:txBody>
          <a:bodyPr vert="horz" wrap="none" lIns="0" tIns="0" rIns="0" bIns="0" spcCol="385658" rtlCol="0">
            <a:noAutofit/>
          </a:bodyPr>
          <a:lstStyle/>
          <a:p>
            <a:endParaRPr lang="en-US" dirty="0"/>
          </a:p>
        </p:txBody>
      </p:sp>
      <p:sp>
        <p:nvSpPr>
          <p:cNvPr id="11" name="Titel 4">
            <a:extLst>
              <a:ext uri="{FF2B5EF4-FFF2-40B4-BE49-F238E27FC236}">
                <a16:creationId xmlns:a16="http://schemas.microsoft.com/office/drawing/2014/main" id="{F797725E-63B6-FC43-BCC0-D66B06E2AB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3070" y="289967"/>
            <a:ext cx="5007628" cy="346765"/>
          </a:xfrm>
        </p:spPr>
        <p:txBody>
          <a:bodyPr>
            <a:normAutofit/>
          </a:bodyPr>
          <a:lstStyle>
            <a:lvl1pPr algn="l">
              <a:lnSpc>
                <a:spcPts val="3129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instruction sheet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08B380DB-0018-1741-A0FC-DD973798DBD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1670" y="931207"/>
            <a:ext cx="6859028" cy="2537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z="1600" dirty="0"/>
              <a:t>Short description goes here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977D61-432F-9042-9C70-0EE56D01CC15}"/>
              </a:ext>
            </a:extLst>
          </p:cNvPr>
          <p:cNvCxnSpPr>
            <a:cxnSpLocks/>
          </p:cNvCxnSpPr>
          <p:nvPr userDrawn="1"/>
        </p:nvCxnSpPr>
        <p:spPr>
          <a:xfrm>
            <a:off x="471670" y="783973"/>
            <a:ext cx="68590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F7B4B6-CC98-A645-BEFD-605021F814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1669" y="289967"/>
            <a:ext cx="1851401" cy="346769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IS-123A</a:t>
            </a:r>
          </a:p>
        </p:txBody>
      </p:sp>
    </p:spTree>
    <p:extLst>
      <p:ext uri="{BB962C8B-B14F-4D97-AF65-F5344CB8AC3E}">
        <p14:creationId xmlns:p14="http://schemas.microsoft.com/office/powerpoint/2010/main" val="1349649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 (EN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471670" y="9708440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chemeClr val="bg1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85115" y="9708438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chemeClr val="bg1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Slide Number Placeholder 7"/>
          <p:cNvSpPr txBox="1">
            <a:spLocks/>
          </p:cNvSpPr>
          <p:nvPr userDrawn="1"/>
        </p:nvSpPr>
        <p:spPr>
          <a:xfrm>
            <a:off x="974363" y="9708439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page</a:t>
            </a: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D62ACCE8-FA38-AC41-A398-41E7F91019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3070" y="289967"/>
            <a:ext cx="5007628" cy="346765"/>
          </a:xfrm>
        </p:spPr>
        <p:txBody>
          <a:bodyPr>
            <a:normAutofit/>
          </a:bodyPr>
          <a:lstStyle>
            <a:lvl1pPr algn="l">
              <a:lnSpc>
                <a:spcPts val="3129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instruction sheet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8475C85-64FE-F848-AEE2-66DBC4E85B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1670" y="931207"/>
            <a:ext cx="6859028" cy="2537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z="1600" dirty="0"/>
              <a:t>Short description goes here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EAAB043-A416-624E-A038-62C3BB6BC7ED}"/>
              </a:ext>
            </a:extLst>
          </p:cNvPr>
          <p:cNvCxnSpPr>
            <a:cxnSpLocks/>
          </p:cNvCxnSpPr>
          <p:nvPr userDrawn="1"/>
        </p:nvCxnSpPr>
        <p:spPr>
          <a:xfrm>
            <a:off x="471670" y="783973"/>
            <a:ext cx="68590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0F2FE80-B000-0D45-A852-0C192C515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1669" y="289967"/>
            <a:ext cx="1851401" cy="346769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IS-123A</a:t>
            </a: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B76E876C-7B11-3245-B36A-9AE79FF995BD}"/>
              </a:ext>
            </a:extLst>
          </p:cNvPr>
          <p:cNvSpPr txBox="1">
            <a:spLocks/>
          </p:cNvSpPr>
          <p:nvPr userDrawn="1"/>
        </p:nvSpPr>
        <p:spPr>
          <a:xfrm>
            <a:off x="6326440" y="9708438"/>
            <a:ext cx="943194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chemeClr val="bg1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www.signify.com</a:t>
            </a:r>
          </a:p>
        </p:txBody>
      </p:sp>
    </p:spTree>
    <p:extLst>
      <p:ext uri="{BB962C8B-B14F-4D97-AF65-F5344CB8AC3E}">
        <p14:creationId xmlns:p14="http://schemas.microsoft.com/office/powerpoint/2010/main" val="14770608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" userDrawn="1">
          <p15:clr>
            <a:srgbClr val="FBAE40"/>
          </p15:clr>
        </p15:guide>
        <p15:guide id="2" pos="4842" userDrawn="1">
          <p15:clr>
            <a:srgbClr val="FBAE40"/>
          </p15:clr>
        </p15:guide>
        <p15:guide id="3" orient="horz" pos="7693" userDrawn="1">
          <p15:clr>
            <a:srgbClr val="FBAE40"/>
          </p15:clr>
        </p15:guide>
        <p15:guide id="4" orient="horz" pos="1044" userDrawn="1">
          <p15:clr>
            <a:srgbClr val="FBAE40"/>
          </p15:clr>
        </p15:guide>
        <p15:guide id="5" orient="horz" pos="10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 (F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471670" y="9708440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chemeClr val="bg1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185115" y="9708438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chemeClr val="bg1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Slide Number Placeholder 7"/>
          <p:cNvSpPr txBox="1">
            <a:spLocks/>
          </p:cNvSpPr>
          <p:nvPr userDrawn="1"/>
        </p:nvSpPr>
        <p:spPr>
          <a:xfrm>
            <a:off x="974363" y="9708439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page</a:t>
            </a:r>
          </a:p>
        </p:txBody>
      </p:sp>
      <p:sp>
        <p:nvSpPr>
          <p:cNvPr id="14" name="Titel 4">
            <a:extLst>
              <a:ext uri="{FF2B5EF4-FFF2-40B4-BE49-F238E27FC236}">
                <a16:creationId xmlns:a16="http://schemas.microsoft.com/office/drawing/2014/main" id="{93C02B9F-CDC1-8F46-A63A-1BC7BAFED3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3070" y="289967"/>
            <a:ext cx="5007628" cy="346765"/>
          </a:xfrm>
        </p:spPr>
        <p:txBody>
          <a:bodyPr>
            <a:normAutofit/>
          </a:bodyPr>
          <a:lstStyle>
            <a:lvl1pPr algn="l">
              <a:lnSpc>
                <a:spcPts val="3129"/>
              </a:lnSpc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instruction sheet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B27D7B98-A708-E54C-8110-2A30C999F0B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1670" y="931207"/>
            <a:ext cx="6859028" cy="25376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z="1600" dirty="0"/>
              <a:t>Short description goes here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46DFCB3-E373-634F-B620-08BB245E2A48}"/>
              </a:ext>
            </a:extLst>
          </p:cNvPr>
          <p:cNvCxnSpPr>
            <a:cxnSpLocks/>
          </p:cNvCxnSpPr>
          <p:nvPr userDrawn="1"/>
        </p:nvCxnSpPr>
        <p:spPr>
          <a:xfrm>
            <a:off x="471670" y="783973"/>
            <a:ext cx="68590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FB4A1853-A086-5B46-8945-F29601DA507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1669" y="289967"/>
            <a:ext cx="1851401" cy="346769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IS-123A</a:t>
            </a: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A5997BC-7DE6-A54D-9B40-4E758CE36E25}"/>
              </a:ext>
            </a:extLst>
          </p:cNvPr>
          <p:cNvSpPr txBox="1">
            <a:spLocks/>
          </p:cNvSpPr>
          <p:nvPr userDrawn="1"/>
        </p:nvSpPr>
        <p:spPr>
          <a:xfrm>
            <a:off x="6326440" y="9708438"/>
            <a:ext cx="943194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chemeClr val="bg1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www.signify.com</a:t>
            </a:r>
          </a:p>
        </p:txBody>
      </p:sp>
    </p:spTree>
    <p:extLst>
      <p:ext uri="{BB962C8B-B14F-4D97-AF65-F5344CB8AC3E}">
        <p14:creationId xmlns:p14="http://schemas.microsoft.com/office/powerpoint/2010/main" val="4286993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">
          <p15:clr>
            <a:srgbClr val="FBAE40"/>
          </p15:clr>
        </p15:guide>
        <p15:guide id="2" pos="4842">
          <p15:clr>
            <a:srgbClr val="FBAE40"/>
          </p15:clr>
        </p15:guide>
        <p15:guide id="3" orient="horz" pos="7693">
          <p15:clr>
            <a:srgbClr val="FBAE40"/>
          </p15:clr>
        </p15:guide>
        <p15:guide id="4" orient="horz" pos="1044">
          <p15:clr>
            <a:srgbClr val="FBAE40"/>
          </p15:clr>
        </p15:guide>
        <p15:guide id="5" orient="horz" pos="1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www.bodine.com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DA9E88D-C6C9-3F4D-B0DD-9B0D156DF6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-93980"/>
            <a:ext cx="3600450" cy="196215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4F602A7D-0C45-E749-A2A5-247894628C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8EEB7351-4E50-A847-8D87-7A0F4CBD5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BA19AD28-9D87-FC47-AC7E-B8C258EC8FF8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31BB2A40-75D8-A443-AB05-E0765FD2BA00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4D327BEC-EE00-9141-86E2-53D5F1F2889B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29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lor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www.chloride-lighting.com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09CCAA-DBA2-0F46-A7F8-BBD7F029CF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148590"/>
            <a:ext cx="3600450" cy="162560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63B7AD28-510F-D843-A3B0-9DD616A160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646F6C85-1780-5D4A-8F17-DE75C9333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289ED7C4-EEDD-5245-A148-62ABADCFB13C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6B1E3B25-0FC7-E44E-AC4F-31D316E8473B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16D62EA8-1081-F84A-B9B3-76C57033DE33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027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www.colorkinetics.com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4C9271-446C-3E4B-AE18-1961FAE7406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46" y="-42545"/>
            <a:ext cx="2880360" cy="185928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4DD9302C-5735-9F42-B4DF-BE6AE5CC37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9FEDC68D-66AD-2348-A01B-25578B831D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DA086FA7-3CC9-894A-927C-C705984C97F2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13AA7C9A-DAAF-9945-A4A6-E00A92C9228F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BAFB5270-76DF-4C4F-8D5F-1DE8D6515E83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13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yBrite/CF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2059740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www.day-brite.com	www.cfi-lighting.com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7850431-0BD7-B14A-8D83-178D7F0C84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83" y="-86360"/>
            <a:ext cx="2520315" cy="194691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EFB32C27-9D2A-CC42-A075-9162F772ED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A96E30D1-1E48-8D46-83E7-A28C266648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Slide Number Placeholder 7">
            <a:extLst>
              <a:ext uri="{FF2B5EF4-FFF2-40B4-BE49-F238E27FC236}">
                <a16:creationId xmlns:a16="http://schemas.microsoft.com/office/drawing/2014/main" id="{0A6C9242-C369-5049-A43A-0D8EBC215CB3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40882784-4343-9749-AF14-1A2794A155EE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8" name="Slide Number Placeholder 7">
            <a:extLst>
              <a:ext uri="{FF2B5EF4-FFF2-40B4-BE49-F238E27FC236}">
                <a16:creationId xmlns:a16="http://schemas.microsoft.com/office/drawing/2014/main" id="{B86D26C1-5EFC-4445-A9DA-305D64A95914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13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yBr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www.day-brite.com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58DB8F-98A0-F94A-BC49-BB925484033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-36908"/>
            <a:ext cx="3600450" cy="1930400"/>
          </a:xfrm>
          <a:prstGeom prst="rect">
            <a:avLst/>
          </a:prstGeom>
        </p:spPr>
      </p:pic>
      <p:sp>
        <p:nvSpPr>
          <p:cNvPr id="21" name="Date Placeholder 1">
            <a:extLst>
              <a:ext uri="{FF2B5EF4-FFF2-40B4-BE49-F238E27FC236}">
                <a16:creationId xmlns:a16="http://schemas.microsoft.com/office/drawing/2014/main" id="{52FAAC39-609F-964B-8F50-F0409BBC84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76361FC7-DE7D-6B41-9A67-22BB2CE4B1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Slide Number Placeholder 7">
            <a:extLst>
              <a:ext uri="{FF2B5EF4-FFF2-40B4-BE49-F238E27FC236}">
                <a16:creationId xmlns:a16="http://schemas.microsoft.com/office/drawing/2014/main" id="{51EA568B-5715-EB4A-B635-1302347CFDC0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7" name="Date Placeholder 1">
            <a:extLst>
              <a:ext uri="{FF2B5EF4-FFF2-40B4-BE49-F238E27FC236}">
                <a16:creationId xmlns:a16="http://schemas.microsoft.com/office/drawing/2014/main" id="{7001A2AE-C7A2-9341-965E-A916B5904C48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8" name="Slide Number Placeholder 7">
            <a:extLst>
              <a:ext uri="{FF2B5EF4-FFF2-40B4-BE49-F238E27FC236}">
                <a16:creationId xmlns:a16="http://schemas.microsoft.com/office/drawing/2014/main" id="{7E6C69FD-8D59-0F41-8286-425C1F2C93BE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896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rd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www.gardcolighting.com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6E4CA5-BA16-A045-B56D-A4A1A237CA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-84455"/>
            <a:ext cx="3600450" cy="194310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E78E062E-600E-1743-A22B-FB1C7BAF23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10F9E0EF-6021-C940-9418-ABA1451B68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3581115B-0299-4B4F-9D35-7103394B82CA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3DD25D41-FAC5-3945-AF53-5581AC9BE73A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AD781C11-838A-9844-82EF-4ABAFBB71134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90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d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www.hadco.com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33E30F-5FF1-CE41-9B04-C8471EB313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136600"/>
            <a:ext cx="3600450" cy="164465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37F79C18-81F2-CE41-AC9E-D5B15610C6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ADB453AB-B5D6-6F47-88B1-3F745D247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6CE652D4-C10C-5740-8084-7F782969F9E2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025E2B03-BAAE-0F4D-B6A5-48E69E64E031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360C9DF0-F13F-8F41-B1D5-F9B8599B8893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371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e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4571755" y="277970"/>
            <a:ext cx="3027402" cy="366939"/>
          </a:xfrm>
        </p:spPr>
        <p:txBody>
          <a:bodyPr>
            <a:noAutofit/>
          </a:bodyPr>
          <a:lstStyle>
            <a:lvl1pPr algn="l">
              <a:lnSpc>
                <a:spcPts val="3129"/>
              </a:lnSpc>
              <a:defRPr sz="2400"/>
            </a:lvl1pPr>
          </a:lstStyle>
          <a:p>
            <a:r>
              <a:rPr lang="en-US" dirty="0"/>
              <a:t>Product Category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472796" y="2101917"/>
            <a:ext cx="4098959" cy="118362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Long description goes here</a:t>
            </a: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24DA5829-D125-D245-A0D8-5A1D50A740D1}"/>
              </a:ext>
            </a:extLst>
          </p:cNvPr>
          <p:cNvSpPr txBox="1">
            <a:spLocks/>
          </p:cNvSpPr>
          <p:nvPr userDrawn="1"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www.keene-lighting.com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A4706C-E2F4-6A43-A5DB-CC65FDBE0BDB}"/>
              </a:ext>
            </a:extLst>
          </p:cNvPr>
          <p:cNvCxnSpPr>
            <a:cxnSpLocks/>
          </p:cNvCxnSpPr>
          <p:nvPr userDrawn="1"/>
        </p:nvCxnSpPr>
        <p:spPr>
          <a:xfrm>
            <a:off x="0" y="1774190"/>
            <a:ext cx="777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1A8533-A43B-F646-8787-0FA7E1CF42CB}"/>
              </a:ext>
            </a:extLst>
          </p:cNvPr>
          <p:cNvCxnSpPr>
            <a:cxnSpLocks/>
          </p:cNvCxnSpPr>
          <p:nvPr userDrawn="1"/>
        </p:nvCxnSpPr>
        <p:spPr>
          <a:xfrm>
            <a:off x="152400" y="2012792"/>
            <a:ext cx="7772400" cy="0"/>
          </a:xfrm>
          <a:prstGeom prst="line">
            <a:avLst/>
          </a:prstGeom>
          <a:ln>
            <a:solidFill>
              <a:schemeClr val="tx1"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676D9F4-C652-5743-99ED-D407498E0B99}"/>
              </a:ext>
            </a:extLst>
          </p:cNvPr>
          <p:cNvCxnSpPr>
            <a:cxnSpLocks/>
          </p:cNvCxnSpPr>
          <p:nvPr userDrawn="1"/>
        </p:nvCxnSpPr>
        <p:spPr>
          <a:xfrm>
            <a:off x="4338251" y="778097"/>
            <a:ext cx="34341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03257E3-B51C-D241-A9FE-9B8CDF1BBDD5}"/>
              </a:ext>
            </a:extLst>
          </p:cNvPr>
          <p:cNvCxnSpPr>
            <a:cxnSpLocks/>
          </p:cNvCxnSpPr>
          <p:nvPr userDrawn="1"/>
        </p:nvCxnSpPr>
        <p:spPr>
          <a:xfrm>
            <a:off x="4338251" y="0"/>
            <a:ext cx="0" cy="1774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B2871B-12BD-0245-9305-9A84407819DA}"/>
              </a:ext>
            </a:extLst>
          </p:cNvPr>
          <p:cNvCxnSpPr>
            <a:cxnSpLocks/>
          </p:cNvCxnSpPr>
          <p:nvPr userDrawn="1"/>
        </p:nvCxnSpPr>
        <p:spPr>
          <a:xfrm>
            <a:off x="4338251" y="1303450"/>
            <a:ext cx="343520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3AB1AEF-D451-0B43-82FC-EBAFE3C15C5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71755" y="1446621"/>
            <a:ext cx="3027402" cy="259626"/>
          </a:xfrm>
        </p:spPr>
        <p:txBody>
          <a:bodyPr/>
          <a:lstStyle>
            <a:lvl1pPr marL="0" marR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/>
            </a:lvl1pPr>
          </a:lstStyle>
          <a:p>
            <a:pPr marL="0" marR="0" lvl="0" indent="0" algn="l" defTabSz="178796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1" dirty="0"/>
              <a:t>Product Code   </a:t>
            </a:r>
            <a:r>
              <a:rPr lang="en-US" sz="1200" dirty="0"/>
              <a:t>Product Description</a:t>
            </a:r>
          </a:p>
          <a:p>
            <a:pPr lvl="0"/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4642592F-B373-8E48-80EC-73658CCA5B5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571755" y="938740"/>
            <a:ext cx="3027402" cy="256922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sz="1400" dirty="0"/>
              <a:t>Product name</a:t>
            </a:r>
          </a:p>
        </p:txBody>
      </p:sp>
      <p:pic>
        <p:nvPicPr>
          <p:cNvPr id="29" name="Picture 28" descr="A picture containing object&#10;&#10;Description automatically generated">
            <a:extLst>
              <a:ext uri="{FF2B5EF4-FFF2-40B4-BE49-F238E27FC236}">
                <a16:creationId xmlns:a16="http://schemas.microsoft.com/office/drawing/2014/main" id="{45E42A4C-F86E-0749-A719-03AB21A8E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054" y="1959022"/>
            <a:ext cx="646327" cy="6463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4A3134-558A-0E4D-A858-D4452403505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1" y="-1060"/>
            <a:ext cx="3600450" cy="1879600"/>
          </a:xfrm>
          <a:prstGeom prst="rect">
            <a:avLst/>
          </a:prstGeom>
        </p:spPr>
      </p:pic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ED25CA49-ABCA-2B4C-B0F2-1485E009B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1" name="Slide Number Placeholder 7">
            <a:extLst>
              <a:ext uri="{FF2B5EF4-FFF2-40B4-BE49-F238E27FC236}">
                <a16:creationId xmlns:a16="http://schemas.microsoft.com/office/drawing/2014/main" id="{08AF08C4-879F-A74D-9783-37D77D4E6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Slide Number Placeholder 7">
            <a:extLst>
              <a:ext uri="{FF2B5EF4-FFF2-40B4-BE49-F238E27FC236}">
                <a16:creationId xmlns:a16="http://schemas.microsoft.com/office/drawing/2014/main" id="{9E60CE0A-47D9-0B44-94EF-C4BC0FC1308B}"/>
              </a:ext>
            </a:extLst>
          </p:cNvPr>
          <p:cNvSpPr txBox="1">
            <a:spLocks/>
          </p:cNvSpPr>
          <p:nvPr userDrawn="1"/>
        </p:nvSpPr>
        <p:spPr>
          <a:xfrm>
            <a:off x="975489" y="9711558"/>
            <a:ext cx="2107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page</a:t>
            </a:r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9FE2FF48-8718-4749-A83C-818AE0F7575D}"/>
              </a:ext>
            </a:extLst>
          </p:cNvPr>
          <p:cNvSpPr txBox="1">
            <a:spLocks/>
          </p:cNvSpPr>
          <p:nvPr userDrawn="1"/>
        </p:nvSpPr>
        <p:spPr>
          <a:xfrm>
            <a:off x="472796" y="9711559"/>
            <a:ext cx="476386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CB878CF6-6D05-0849-908C-27CE324BF424}"/>
              </a:ext>
            </a:extLst>
          </p:cNvPr>
          <p:cNvSpPr txBox="1">
            <a:spLocks/>
          </p:cNvSpPr>
          <p:nvPr userDrawn="1"/>
        </p:nvSpPr>
        <p:spPr>
          <a:xfrm>
            <a:off x="1186241" y="9711557"/>
            <a:ext cx="210751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7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166AC05-0D1C-1942-8E42-48601C1243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5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 userDrawn="1">
            <p:ph type="dt" sz="half" idx="2"/>
          </p:nvPr>
        </p:nvSpPr>
        <p:spPr>
          <a:xfrm>
            <a:off x="429102" y="9551822"/>
            <a:ext cx="610952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369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10084CE7-A49E-4640-B40B-8C48ED3F46D5}" type="datetime1">
              <a:rPr lang="en-US" smtClean="0"/>
              <a:t>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3"/>
          </p:nvPr>
        </p:nvSpPr>
        <p:spPr>
          <a:xfrm>
            <a:off x="1655858" y="9551822"/>
            <a:ext cx="332362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369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 userDrawn="1">
            <p:ph type="sldNum" sz="quarter" idx="4"/>
          </p:nvPr>
        </p:nvSpPr>
        <p:spPr>
          <a:xfrm>
            <a:off x="154802" y="9512526"/>
            <a:ext cx="169977" cy="293724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176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429101" y="745067"/>
            <a:ext cx="6915548" cy="1365958"/>
          </a:xfrm>
          <a:prstGeom prst="rect">
            <a:avLst/>
          </a:prstGeom>
        </p:spPr>
        <p:txBody>
          <a:bodyPr vert="horz" lIns="0" tIns="0" rIns="0" bIns="0" spcCol="323893" rtlCol="0">
            <a:normAutofit/>
          </a:bodyPr>
          <a:lstStyle/>
          <a:p>
            <a:pPr marL="0" lvl="0" indent="0" algn="l">
              <a:spcBef>
                <a:spcPts val="0"/>
              </a:spcBef>
              <a:buFontTx/>
            </a:pPr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429122" y="2381109"/>
            <a:ext cx="6915527" cy="6767691"/>
          </a:xfrm>
          <a:prstGeom prst="rect">
            <a:avLst/>
          </a:prstGeom>
        </p:spPr>
        <p:txBody>
          <a:bodyPr vert="horz" lIns="0" tIns="0" rIns="0" bIns="0" spcCol="323893" rtlCol="0">
            <a:noAutofit/>
          </a:bodyPr>
          <a:lstStyle/>
          <a:p>
            <a:pPr marL="316702" lvl="0" indent="-316702">
              <a:lnSpc>
                <a:spcPts val="3168"/>
              </a:lnSpc>
              <a:spcBef>
                <a:spcPts val="0"/>
              </a:spcBef>
            </a:pPr>
            <a:r>
              <a:rPr lang="en-US" dirty="0"/>
              <a:t>Click to edit Master text styles</a:t>
            </a:r>
          </a:p>
          <a:p>
            <a:pPr marL="633405" lvl="1" indent="-263918">
              <a:lnSpc>
                <a:spcPts val="3168"/>
              </a:lnSpc>
              <a:spcBef>
                <a:spcPts val="0"/>
              </a:spcBef>
              <a:buFont typeface="Calibri" panose="020F0502020204030204" pitchFamily="34" charset="0"/>
            </a:pPr>
            <a:r>
              <a:rPr lang="en-US" dirty="0"/>
              <a:t>Second level</a:t>
            </a:r>
          </a:p>
          <a:p>
            <a:pPr marL="844538" lvl="2" indent="-211134">
              <a:lnSpc>
                <a:spcPts val="3168"/>
              </a:lnSpc>
              <a:spcBef>
                <a:spcPts val="0"/>
              </a:spcBef>
            </a:pPr>
            <a:r>
              <a:rPr lang="en-US" dirty="0"/>
              <a:t>Third level</a:t>
            </a:r>
          </a:p>
          <a:p>
            <a:pPr marL="1161241" lvl="3" indent="-263918">
              <a:lnSpc>
                <a:spcPts val="3168"/>
              </a:lnSpc>
              <a:spcBef>
                <a:spcPts val="0"/>
              </a:spcBef>
              <a:buFont typeface="Calibri" panose="020F0502020204030204" pitchFamily="34" charset="0"/>
            </a:pPr>
            <a:r>
              <a:rPr lang="en-US" dirty="0"/>
              <a:t>Fourth level</a:t>
            </a:r>
          </a:p>
        </p:txBody>
      </p:sp>
      <p:sp>
        <p:nvSpPr>
          <p:cNvPr id="9" name="TextBox 6_" descr="CONFIDENTIAL_TAG_0xFFEE"/>
          <p:cNvSpPr txBox="1"/>
          <p:nvPr userDrawn="1"/>
        </p:nvSpPr>
        <p:spPr>
          <a:xfrm>
            <a:off x="1042975" y="9551459"/>
            <a:ext cx="607218" cy="217133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>
              <a:defRPr sz="900">
                <a:solidFill>
                  <a:srgbClr val="000000"/>
                </a:solidFill>
                <a:latin typeface="Calibri"/>
              </a:defRPr>
            </a:lvl1pPr>
          </a:lstStyle>
          <a:p>
            <a:pPr lvl="0" algn="ctr"/>
            <a:endParaRPr lang="en-GB" sz="1369" dirty="0"/>
          </a:p>
        </p:txBody>
      </p:sp>
    </p:spTree>
    <p:extLst>
      <p:ext uri="{BB962C8B-B14F-4D97-AF65-F5344CB8AC3E}">
        <p14:creationId xmlns:p14="http://schemas.microsoft.com/office/powerpoint/2010/main" val="95396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17" r:id="rId15"/>
    <p:sldLayoutId id="2147483728" r:id="rId16"/>
    <p:sldLayoutId id="2147483729" r:id="rId17"/>
  </p:sldLayoutIdLst>
  <p:hf hdr="0"/>
  <p:txStyles>
    <p:titleStyle>
      <a:lvl1pPr algn="ctr" defTabSz="1787962" rtl="0" eaLnBrk="1" latinLnBrk="0" hangingPunct="1">
        <a:spcBef>
          <a:spcPct val="0"/>
        </a:spcBef>
        <a:buNone/>
        <a:defRPr lang="en-GB" sz="4693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</p:titleStyle>
    <p:bodyStyle>
      <a:lvl1pPr marL="670485" indent="-670485" algn="l" defTabSz="1787962" rtl="0" eaLnBrk="1" latinLnBrk="0" hangingPunct="1">
        <a:spcBef>
          <a:spcPct val="20000"/>
        </a:spcBef>
        <a:buFont typeface="Arial" pitchFamily="34" charset="0"/>
        <a:buChar char="•"/>
        <a:defRPr lang="en-US" sz="2542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1452717" indent="-558738" algn="l" defTabSz="1787962" rtl="0" eaLnBrk="1" latinLnBrk="0" hangingPunct="1">
        <a:spcBef>
          <a:spcPct val="20000"/>
        </a:spcBef>
        <a:buFont typeface="Arial" pitchFamily="34" charset="0"/>
        <a:buChar char="–"/>
        <a:defRPr lang="en-US" sz="2347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2234952" indent="-446991" algn="l" defTabSz="1787962" rtl="0" eaLnBrk="1" latinLnBrk="0" hangingPunct="1">
        <a:spcBef>
          <a:spcPct val="20000"/>
        </a:spcBef>
        <a:buFont typeface="Arial" pitchFamily="34" charset="0"/>
        <a:buChar char="•"/>
        <a:defRPr lang="en-US" sz="1956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3128933" indent="-446991" algn="l" defTabSz="1787962" rtl="0" eaLnBrk="1" latinLnBrk="0" hangingPunct="1">
        <a:spcBef>
          <a:spcPct val="20000"/>
        </a:spcBef>
        <a:buFont typeface="Arial" pitchFamily="34" charset="0"/>
        <a:buChar char="–"/>
        <a:defRPr lang="en-US" sz="1956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4022916" indent="-446991" algn="l" defTabSz="1787962" rtl="0" eaLnBrk="1" latinLnBrk="0" hangingPunct="1">
        <a:spcBef>
          <a:spcPct val="20000"/>
        </a:spcBef>
        <a:buFont typeface="Arial" pitchFamily="34" charset="0"/>
        <a:buChar char="»"/>
        <a:defRPr lang="en-GB" sz="1956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4916897" indent="-446991" algn="l" defTabSz="1787962" rtl="0" eaLnBrk="1" latinLnBrk="0" hangingPunct="1">
        <a:spcBef>
          <a:spcPct val="20000"/>
        </a:spcBef>
        <a:buFont typeface="Arial" pitchFamily="34" charset="0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6pPr>
      <a:lvl7pPr marL="5810876" indent="-446991" algn="l" defTabSz="1787962" rtl="0" eaLnBrk="1" latinLnBrk="0" hangingPunct="1">
        <a:spcBef>
          <a:spcPct val="20000"/>
        </a:spcBef>
        <a:buFont typeface="Arial" pitchFamily="34" charset="0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7pPr>
      <a:lvl8pPr marL="6704857" indent="-446991" algn="l" defTabSz="1787962" rtl="0" eaLnBrk="1" latinLnBrk="0" hangingPunct="1">
        <a:spcBef>
          <a:spcPct val="20000"/>
        </a:spcBef>
        <a:buFont typeface="Arial" pitchFamily="34" charset="0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8pPr>
      <a:lvl9pPr marL="7598838" indent="-446991" algn="l" defTabSz="1787962" rtl="0" eaLnBrk="1" latinLnBrk="0" hangingPunct="1">
        <a:spcBef>
          <a:spcPct val="20000"/>
        </a:spcBef>
        <a:buFont typeface="Arial" pitchFamily="34" charset="0"/>
        <a:buChar char="•"/>
        <a:defRPr sz="39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1pPr>
      <a:lvl2pPr marL="893983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787962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3pPr>
      <a:lvl4pPr marL="2681943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4pPr>
      <a:lvl5pPr marL="3575924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5pPr>
      <a:lvl6pPr marL="4469907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6pPr>
      <a:lvl7pPr marL="5363886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7pPr>
      <a:lvl8pPr marL="6257865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8pPr>
      <a:lvl9pPr marL="7151848" algn="l" defTabSz="1787962" rtl="0" eaLnBrk="1" latinLnBrk="0" hangingPunct="1">
        <a:defRPr sz="3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8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3.png"/><Relationship Id="rId5" Type="http://schemas.openxmlformats.org/officeDocument/2006/relationships/image" Target="../media/image18.JP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31387-2871-4135-B997-30E5A40C6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Architectural Linear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11C270-F3F8-4DAC-83F0-1DD1C57A7C6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571755" y="1444770"/>
            <a:ext cx="3024351" cy="245807"/>
          </a:xfrm>
        </p:spPr>
        <p:txBody>
          <a:bodyPr/>
          <a:lstStyle/>
          <a:p>
            <a:r>
              <a:rPr lang="en-CA" sz="1400" dirty="0"/>
              <a:t>RC - TM suspended, surface and wall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177ED2-E86F-433C-AD36-B4E3FF845F1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571755" y="917304"/>
            <a:ext cx="3027402" cy="256922"/>
          </a:xfrm>
        </p:spPr>
        <p:txBody>
          <a:bodyPr/>
          <a:lstStyle/>
          <a:p>
            <a:r>
              <a:rPr lang="en-CA" sz="1800" dirty="0"/>
              <a:t>TruGroove Micro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1BF7AD9-DF53-4F03-B107-90AABC30A5EF}"/>
              </a:ext>
            </a:extLst>
          </p:cNvPr>
          <p:cNvGrpSpPr/>
          <p:nvPr/>
        </p:nvGrpSpPr>
        <p:grpSpPr>
          <a:xfrm>
            <a:off x="428625" y="9355037"/>
            <a:ext cx="6924675" cy="333338"/>
            <a:chOff x="135172" y="9360116"/>
            <a:chExt cx="7463985" cy="33333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6B500-F80C-44AE-9BF9-CA9376C806AA}"/>
                </a:ext>
              </a:extLst>
            </p:cNvPr>
            <p:cNvSpPr/>
            <p:nvPr/>
          </p:nvSpPr>
          <p:spPr>
            <a:xfrm>
              <a:off x="135172" y="9411640"/>
              <a:ext cx="7463985" cy="2596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B55411-D35B-4A5E-8E07-BB48879F860C}"/>
                </a:ext>
              </a:extLst>
            </p:cNvPr>
            <p:cNvSpPr/>
            <p:nvPr/>
          </p:nvSpPr>
          <p:spPr>
            <a:xfrm>
              <a:off x="135172" y="9411640"/>
              <a:ext cx="2413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3E5B8B-56B0-42C7-A6D4-2B9F326BF42B}"/>
                </a:ext>
              </a:extLst>
            </p:cNvPr>
            <p:cNvSpPr txBox="1"/>
            <p:nvPr/>
          </p:nvSpPr>
          <p:spPr>
            <a:xfrm>
              <a:off x="205022" y="9360116"/>
              <a:ext cx="241300" cy="266700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pPr marL="0" marR="0" lvl="0" indent="0" algn="l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masis MT Pro" panose="020B0604020202020204" pitchFamily="18" charset="0"/>
                  <a:ea typeface="+mn-ea"/>
                  <a:cs typeface="+mn-cs"/>
                </a:rPr>
                <a:t>!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A0830C-61F6-4A14-9C9B-ADAEF6FAAD4A}"/>
                </a:ext>
              </a:extLst>
            </p:cNvPr>
            <p:cNvSpPr txBox="1"/>
            <p:nvPr/>
          </p:nvSpPr>
          <p:spPr>
            <a:xfrm>
              <a:off x="436797" y="9436532"/>
              <a:ext cx="6595828" cy="256922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pPr marL="0" marR="0" lvl="0" indent="0" algn="l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ATTENTION: Install in accordance with national and local building and electrical codes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2AD2B1D-9E55-489F-9F73-4B1928AC0172}"/>
              </a:ext>
            </a:extLst>
          </p:cNvPr>
          <p:cNvSpPr txBox="1"/>
          <p:nvPr/>
        </p:nvSpPr>
        <p:spPr>
          <a:xfrm>
            <a:off x="342043" y="1923091"/>
            <a:ext cx="303427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Module Lengths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TruGroove suspended, surface and wall micro versions are available in the lengths listed on the right.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Dimensions here are overall length, not including endcaps.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160C2E0-1D35-4A35-B77E-3353EB07E470}"/>
              </a:ext>
            </a:extLst>
          </p:cNvPr>
          <p:cNvSpPr txBox="1"/>
          <p:nvPr/>
        </p:nvSpPr>
        <p:spPr>
          <a:xfrm>
            <a:off x="342043" y="3831094"/>
            <a:ext cx="3034277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Endcaps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Overall row lengths do not include endcaps. Add two endcaps to the overall length of each row.</a:t>
            </a:r>
          </a:p>
        </p:txBody>
      </p:sp>
      <p:pic>
        <p:nvPicPr>
          <p:cNvPr id="21" name="Picture 2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E5987A7-9851-4444-96D0-3D6C88D66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492" y="1924753"/>
            <a:ext cx="3268211" cy="1631085"/>
          </a:xfrm>
          <a:prstGeom prst="rect">
            <a:avLst/>
          </a:prstGeom>
        </p:spPr>
      </p:pic>
      <p:pic>
        <p:nvPicPr>
          <p:cNvPr id="6" name="Picture 5" descr="A diagram of a house&#10;&#10;Description automatically generated with low confidence">
            <a:extLst>
              <a:ext uri="{FF2B5EF4-FFF2-40B4-BE49-F238E27FC236}">
                <a16:creationId xmlns:a16="http://schemas.microsoft.com/office/drawing/2014/main" id="{EEF2012C-C835-4DBB-AA20-BB65431C138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1"/>
          <a:stretch/>
        </p:blipFill>
        <p:spPr>
          <a:xfrm>
            <a:off x="3768079" y="3432843"/>
            <a:ext cx="2938450" cy="185074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9EB143-A1D5-4ED6-8CA5-DBD6503FD0B5}"/>
              </a:ext>
            </a:extLst>
          </p:cNvPr>
          <p:cNvSpPr txBox="1"/>
          <p:nvPr/>
        </p:nvSpPr>
        <p:spPr>
          <a:xfrm>
            <a:off x="3755424" y="5239920"/>
            <a:ext cx="709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Indirect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CD8DAE-EE41-498C-B549-A3E22A281853}"/>
              </a:ext>
            </a:extLst>
          </p:cNvPr>
          <p:cNvSpPr txBox="1"/>
          <p:nvPr/>
        </p:nvSpPr>
        <p:spPr>
          <a:xfrm>
            <a:off x="4876028" y="5239920"/>
            <a:ext cx="70989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Direct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345251-80D4-455C-A16B-FC2117B9F904}"/>
              </a:ext>
            </a:extLst>
          </p:cNvPr>
          <p:cNvSpPr txBox="1"/>
          <p:nvPr/>
        </p:nvSpPr>
        <p:spPr>
          <a:xfrm>
            <a:off x="5691551" y="5239920"/>
            <a:ext cx="11361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Direct/Indirect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3C47060-3120-4AFD-AFC0-B66CD7242407}"/>
              </a:ext>
            </a:extLst>
          </p:cNvPr>
          <p:cNvSpPr txBox="1"/>
          <p:nvPr/>
        </p:nvSpPr>
        <p:spPr>
          <a:xfrm>
            <a:off x="342043" y="5399580"/>
            <a:ext cx="701125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Row configurations</a:t>
            </a:r>
          </a:p>
          <a:p>
            <a:pPr lvl="0"/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nominal 2, 2.5, 3, 3.5, 4, 5, 6 and 8ft modules can be combined to create continuous rows of various lengths in 6in increments. </a:t>
            </a:r>
            <a:r>
              <a:rPr lang="en-US" sz="1200" dirty="0">
                <a:solidFill>
                  <a:prstClr val="black"/>
                </a:solidFill>
              </a:rPr>
              <a:t>There may be multiple ways to make up a specific row length. Modules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can be combined in any </a:t>
            </a:r>
            <a:r>
              <a:rPr lang="en-US" sz="1200" dirty="0">
                <a:solidFill>
                  <a:prstClr val="black"/>
                </a:solidFill>
              </a:rPr>
              <a:t>order; use the following guidelines to optimize your row configuration:</a:t>
            </a:r>
          </a:p>
          <a:p>
            <a:pPr lvl="0"/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/>
            <a:r>
              <a:rPr lang="en-US" sz="1200" b="1" dirty="0">
                <a:solidFill>
                  <a:prstClr val="black"/>
                </a:solidFill>
                <a:latin typeface="Calibri"/>
              </a:rPr>
              <a:t>To optimize a row for best price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Calibri"/>
              </a:rPr>
              <a:t>Build the row with mostly longer module lengths. See example below:</a:t>
            </a:r>
          </a:p>
          <a:p>
            <a:pPr lvl="0"/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lvl="0"/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lvl="0"/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r>
              <a:rPr lang="en-US" sz="1200" b="1" dirty="0">
                <a:solidFill>
                  <a:prstClr val="black"/>
                </a:solidFill>
                <a:latin typeface="Calibri"/>
              </a:rPr>
              <a:t>To optimize a row for best aesthetic appearance</a:t>
            </a:r>
          </a:p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Use modules in a pattern to ensure mounting points are </a:t>
            </a:r>
            <a:r>
              <a:rPr lang="en-US" sz="1200" dirty="0">
                <a:solidFill>
                  <a:prstClr val="black"/>
                </a:solidFill>
              </a:rPr>
              <a:t>symmetric in the run. See example below:</a:t>
            </a:r>
          </a:p>
          <a:p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r>
              <a:rPr lang="en-US" sz="1200" b="1" dirty="0">
                <a:solidFill>
                  <a:prstClr val="black"/>
                </a:solidFill>
                <a:latin typeface="Calibri"/>
              </a:rPr>
              <a:t>To optimize a row for installation condition</a:t>
            </a:r>
          </a:p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Choose modules lengths that allow mounting points to avoid obstacles such as sprinkler heads &amp; HVAC vents. See example below:</a:t>
            </a:r>
          </a:p>
          <a:p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6FDBF0D-213D-4949-BCA5-6965BDE8DA2C}"/>
              </a:ext>
            </a:extLst>
          </p:cNvPr>
          <p:cNvSpPr txBox="1"/>
          <p:nvPr/>
        </p:nvSpPr>
        <p:spPr>
          <a:xfrm>
            <a:off x="1603592" y="8009145"/>
            <a:ext cx="124109" cy="198153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650" b="1" dirty="0">
                <a:latin typeface="Arial" panose="020B0604020202020204" pitchFamily="34" charset="0"/>
                <a:cs typeface="Arial" panose="020B0604020202020204" pitchFamily="34" charset="0"/>
              </a:rPr>
              <a:t>6ft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6546334-14CB-4C67-8581-DC785DEDB864}"/>
              </a:ext>
            </a:extLst>
          </p:cNvPr>
          <p:cNvGrpSpPr/>
          <p:nvPr/>
        </p:nvGrpSpPr>
        <p:grpSpPr>
          <a:xfrm>
            <a:off x="539888" y="7835032"/>
            <a:ext cx="6372705" cy="302860"/>
            <a:chOff x="539888" y="7817671"/>
            <a:chExt cx="6372705" cy="30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769D32C-CA5F-4C15-AA65-A07241472DDC}"/>
                </a:ext>
              </a:extLst>
            </p:cNvPr>
            <p:cNvGrpSpPr/>
            <p:nvPr/>
          </p:nvGrpSpPr>
          <p:grpSpPr>
            <a:xfrm>
              <a:off x="539889" y="7817671"/>
              <a:ext cx="6370290" cy="114311"/>
              <a:chOff x="539889" y="8172476"/>
              <a:chExt cx="6370290" cy="114311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94DB28-3B09-4FFB-AA25-6BAD9929DBFC}"/>
                  </a:ext>
                </a:extLst>
              </p:cNvPr>
              <p:cNvSpPr/>
              <p:nvPr/>
            </p:nvSpPr>
            <p:spPr>
              <a:xfrm>
                <a:off x="539889" y="8172476"/>
                <a:ext cx="2123430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96401B9-AE12-428C-9F20-B76801C3CD8D}"/>
                  </a:ext>
                </a:extLst>
              </p:cNvPr>
              <p:cNvSpPr/>
              <p:nvPr/>
            </p:nvSpPr>
            <p:spPr>
              <a:xfrm>
                <a:off x="2663319" y="8172476"/>
                <a:ext cx="2123430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D14003C-ED5C-46F6-AF7F-934E3370720B}"/>
                  </a:ext>
                </a:extLst>
              </p:cNvPr>
              <p:cNvSpPr/>
              <p:nvPr/>
            </p:nvSpPr>
            <p:spPr>
              <a:xfrm>
                <a:off x="4786749" y="8172487"/>
                <a:ext cx="2123430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6C6B6C92-FC05-4954-B843-F58FC0534A6D}"/>
                </a:ext>
              </a:extLst>
            </p:cNvPr>
            <p:cNvGrpSpPr/>
            <p:nvPr/>
          </p:nvGrpSpPr>
          <p:grpSpPr>
            <a:xfrm rot="10800000">
              <a:off x="1725435" y="8006825"/>
              <a:ext cx="937884" cy="106587"/>
              <a:chOff x="539888" y="7062758"/>
              <a:chExt cx="1115008" cy="106587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13C3C9CD-2AD1-4945-A4E6-76F505A0D4AB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3EF3807-5EF9-4351-B12F-890E36A40790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040295E-B8AA-438A-BBCF-401D885A8286}"/>
                </a:ext>
              </a:extLst>
            </p:cNvPr>
            <p:cNvGrpSpPr/>
            <p:nvPr/>
          </p:nvGrpSpPr>
          <p:grpSpPr>
            <a:xfrm>
              <a:off x="539888" y="8011577"/>
              <a:ext cx="1042073" cy="106587"/>
              <a:chOff x="539888" y="7062758"/>
              <a:chExt cx="1115008" cy="106587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8F142AF5-9AB4-4FE4-88D0-ECCCE58C6CAF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040167DB-DA5A-4E1F-90E3-D71DEC2B4162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117CD07-B0A8-4980-8261-0349425D3A01}"/>
                </a:ext>
              </a:extLst>
            </p:cNvPr>
            <p:cNvGrpSpPr/>
            <p:nvPr/>
          </p:nvGrpSpPr>
          <p:grpSpPr>
            <a:xfrm rot="10800000">
              <a:off x="3847956" y="8009192"/>
              <a:ext cx="937884" cy="106587"/>
              <a:chOff x="539888" y="7062758"/>
              <a:chExt cx="1115008" cy="106587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743B13CF-4536-4333-9256-2DDE4FE08C02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F44A9D80-29D3-4A40-ADD6-838A0D5DBD13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EB080E22-E6C9-40C8-8733-4A7A6F52FCA9}"/>
                </a:ext>
              </a:extLst>
            </p:cNvPr>
            <p:cNvGrpSpPr/>
            <p:nvPr/>
          </p:nvGrpSpPr>
          <p:grpSpPr>
            <a:xfrm>
              <a:off x="2662409" y="8013944"/>
              <a:ext cx="1042073" cy="106587"/>
              <a:chOff x="539888" y="7062758"/>
              <a:chExt cx="1115008" cy="106587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C68B5F26-A4B9-404A-99F8-611B89EE9F59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DBC9C89-F514-4249-BB56-52759A113353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EC46DDF-E6B4-43BF-9ACC-88561F2A24A7}"/>
                </a:ext>
              </a:extLst>
            </p:cNvPr>
            <p:cNvGrpSpPr/>
            <p:nvPr/>
          </p:nvGrpSpPr>
          <p:grpSpPr>
            <a:xfrm rot="10800000">
              <a:off x="5974709" y="8009711"/>
              <a:ext cx="937884" cy="106587"/>
              <a:chOff x="539888" y="7062758"/>
              <a:chExt cx="1115008" cy="106587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9A4D64B2-A427-4BD3-9A12-A537DCE191CC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9B94E1D-B66A-4008-9F5C-246E21979AC2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7ABD08B-35CA-4E74-B4B1-C676B8597A9A}"/>
                </a:ext>
              </a:extLst>
            </p:cNvPr>
            <p:cNvGrpSpPr/>
            <p:nvPr/>
          </p:nvGrpSpPr>
          <p:grpSpPr>
            <a:xfrm>
              <a:off x="4785526" y="8012875"/>
              <a:ext cx="1042073" cy="106587"/>
              <a:chOff x="539888" y="7062758"/>
              <a:chExt cx="1115008" cy="106587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A8C4267-FE85-46A5-A027-A7C656174F8C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E38FB7E7-5D5E-4AF3-9C88-1E37FBB1644B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19B0275D-01FE-4A7A-B8B9-05D101D7BEC8}"/>
              </a:ext>
            </a:extLst>
          </p:cNvPr>
          <p:cNvSpPr txBox="1"/>
          <p:nvPr/>
        </p:nvSpPr>
        <p:spPr>
          <a:xfrm>
            <a:off x="3725738" y="8007297"/>
            <a:ext cx="124109" cy="198153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650" b="1" dirty="0">
                <a:latin typeface="Arial" panose="020B0604020202020204" pitchFamily="34" charset="0"/>
                <a:cs typeface="Arial" panose="020B0604020202020204" pitchFamily="34" charset="0"/>
              </a:rPr>
              <a:t>6ft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2853E1-708D-4B26-9D63-965CE34D9955}"/>
              </a:ext>
            </a:extLst>
          </p:cNvPr>
          <p:cNvSpPr txBox="1"/>
          <p:nvPr/>
        </p:nvSpPr>
        <p:spPr>
          <a:xfrm>
            <a:off x="5851818" y="8012612"/>
            <a:ext cx="124109" cy="198153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650" b="1" dirty="0">
                <a:latin typeface="Arial" panose="020B0604020202020204" pitchFamily="34" charset="0"/>
                <a:cs typeface="Arial" panose="020B0604020202020204" pitchFamily="34" charset="0"/>
              </a:rPr>
              <a:t>6ft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525DD2-C558-4ABB-8FBD-055076BB13CA}"/>
              </a:ext>
            </a:extLst>
          </p:cNvPr>
          <p:cNvGrpSpPr/>
          <p:nvPr/>
        </p:nvGrpSpPr>
        <p:grpSpPr>
          <a:xfrm>
            <a:off x="539888" y="6917731"/>
            <a:ext cx="6364991" cy="372115"/>
            <a:chOff x="539888" y="6888796"/>
            <a:chExt cx="6364991" cy="372115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EE153C5-D864-497A-9806-9C4D021145A6}"/>
                </a:ext>
              </a:extLst>
            </p:cNvPr>
            <p:cNvGrpSpPr/>
            <p:nvPr/>
          </p:nvGrpSpPr>
          <p:grpSpPr>
            <a:xfrm>
              <a:off x="539890" y="6888796"/>
              <a:ext cx="6364989" cy="114300"/>
              <a:chOff x="539889" y="7176187"/>
              <a:chExt cx="6487081" cy="1143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3FCF934-B970-4E31-B7E4-CA845FF7C7A8}"/>
                  </a:ext>
                </a:extLst>
              </p:cNvPr>
              <p:cNvSpPr/>
              <p:nvPr/>
            </p:nvSpPr>
            <p:spPr>
              <a:xfrm>
                <a:off x="539889" y="7176187"/>
                <a:ext cx="2890838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C2F0714-941B-406B-823C-8D2CD0FDEAED}"/>
                  </a:ext>
                </a:extLst>
              </p:cNvPr>
              <p:cNvSpPr/>
              <p:nvPr/>
            </p:nvSpPr>
            <p:spPr>
              <a:xfrm>
                <a:off x="6325688" y="7176187"/>
                <a:ext cx="701282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BDE8C5B-861E-4054-871D-9E326609AD86}"/>
                  </a:ext>
                </a:extLst>
              </p:cNvPr>
              <p:cNvSpPr/>
              <p:nvPr/>
            </p:nvSpPr>
            <p:spPr>
              <a:xfrm>
                <a:off x="3430727" y="7176187"/>
                <a:ext cx="2895948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D228C3F-8495-45A7-B190-EE1175253EE1}"/>
                </a:ext>
              </a:extLst>
            </p:cNvPr>
            <p:cNvGrpSpPr/>
            <p:nvPr/>
          </p:nvGrpSpPr>
          <p:grpSpPr>
            <a:xfrm>
              <a:off x="539888" y="7062758"/>
              <a:ext cx="1340324" cy="106587"/>
              <a:chOff x="539888" y="7062758"/>
              <a:chExt cx="1115008" cy="106587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95BF727-4E4D-4574-8738-CBB26E31F9D8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1D16171-F501-4291-BD6F-3485476AD0F4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A7FC067-2B10-4353-AB79-91B07A7A1A14}"/>
                </a:ext>
              </a:extLst>
            </p:cNvPr>
            <p:cNvGrpSpPr/>
            <p:nvPr/>
          </p:nvGrpSpPr>
          <p:grpSpPr>
            <a:xfrm rot="10800000">
              <a:off x="2085863" y="7057232"/>
              <a:ext cx="1296071" cy="106587"/>
              <a:chOff x="539888" y="7062758"/>
              <a:chExt cx="1115008" cy="106587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3E2A033-0012-40A6-8392-D81BDC2D31B1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F931A08A-457F-4760-BB7A-4DD7AE70FAD7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F838D6A-F1FB-4BAE-8D16-92ACF401DFCB}"/>
                </a:ext>
              </a:extLst>
            </p:cNvPr>
            <p:cNvSpPr txBox="1"/>
            <p:nvPr/>
          </p:nvSpPr>
          <p:spPr>
            <a:xfrm>
              <a:off x="1927953" y="7062758"/>
              <a:ext cx="205648" cy="198153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EF7018F-0E45-4CAD-9366-C9243E2F573D}"/>
                </a:ext>
              </a:extLst>
            </p:cNvPr>
            <p:cNvGrpSpPr/>
            <p:nvPr/>
          </p:nvGrpSpPr>
          <p:grpSpPr>
            <a:xfrm rot="10800000">
              <a:off x="4924646" y="7058209"/>
              <a:ext cx="1296071" cy="106587"/>
              <a:chOff x="539888" y="7062758"/>
              <a:chExt cx="1115008" cy="106587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F972BE6-B756-4E94-BCBA-E8FEE7D17AD7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B3E8F82F-6FA6-4009-B285-C95035FC515B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193FFF5-83BE-4420-A2DE-83FCA0516BC2}"/>
                </a:ext>
              </a:extLst>
            </p:cNvPr>
            <p:cNvGrpSpPr/>
            <p:nvPr/>
          </p:nvGrpSpPr>
          <p:grpSpPr>
            <a:xfrm>
              <a:off x="3381934" y="7063061"/>
              <a:ext cx="1340324" cy="106587"/>
              <a:chOff x="539888" y="7062758"/>
              <a:chExt cx="1115008" cy="106587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2F12EA7C-2DDE-43D7-9838-9AB4FF2A5F7C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8A4800ED-CA29-4232-BE22-05898F464C6C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55458A8-F86A-424F-9895-4CBC7E89588A}"/>
                </a:ext>
              </a:extLst>
            </p:cNvPr>
            <p:cNvSpPr txBox="1"/>
            <p:nvPr/>
          </p:nvSpPr>
          <p:spPr>
            <a:xfrm>
              <a:off x="4775832" y="7059822"/>
              <a:ext cx="205648" cy="198153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8C181263-C063-4402-9AF9-97875B474E31}"/>
                </a:ext>
              </a:extLst>
            </p:cNvPr>
            <p:cNvGrpSpPr/>
            <p:nvPr/>
          </p:nvGrpSpPr>
          <p:grpSpPr>
            <a:xfrm rot="10800000">
              <a:off x="6631020" y="7058973"/>
              <a:ext cx="273859" cy="106587"/>
              <a:chOff x="539888" y="7062758"/>
              <a:chExt cx="1115008" cy="106587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FB7E508E-B92A-42DD-92C5-DDB10A622323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C6C8443D-228F-4828-93F2-9F14C0E81AA6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C6F7867B-2725-4BAC-9044-D478C66E5A83}"/>
                </a:ext>
              </a:extLst>
            </p:cNvPr>
            <p:cNvGrpSpPr/>
            <p:nvPr/>
          </p:nvGrpSpPr>
          <p:grpSpPr>
            <a:xfrm>
              <a:off x="6221798" y="7062541"/>
              <a:ext cx="247334" cy="106587"/>
              <a:chOff x="539888" y="7062758"/>
              <a:chExt cx="1115008" cy="106587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80CC67BB-3866-4323-906E-7B84113B33D3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9365F3F8-BE14-490B-9A0C-FBDE4988714F}"/>
                  </a:ext>
                </a:extLst>
              </p:cNvPr>
              <p:cNvCxnSpPr/>
              <p:nvPr/>
            </p:nvCxnSpPr>
            <p:spPr>
              <a:xfrm>
                <a:off x="539888" y="7114834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F3A49F2-F98F-4341-8D27-8F6FA1BDA73E}"/>
                </a:ext>
              </a:extLst>
            </p:cNvPr>
            <p:cNvSpPr txBox="1"/>
            <p:nvPr/>
          </p:nvSpPr>
          <p:spPr>
            <a:xfrm>
              <a:off x="6496720" y="7059866"/>
              <a:ext cx="205648" cy="198153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2ft</a:t>
              </a: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71E2928A-688F-4494-89F6-13EF17F91C9F}"/>
              </a:ext>
            </a:extLst>
          </p:cNvPr>
          <p:cNvSpPr txBox="1"/>
          <p:nvPr/>
        </p:nvSpPr>
        <p:spPr>
          <a:xfrm>
            <a:off x="4004922" y="9103837"/>
            <a:ext cx="205648" cy="198153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650" b="1" dirty="0">
                <a:latin typeface="Arial" panose="020B0604020202020204" pitchFamily="34" charset="0"/>
                <a:cs typeface="Arial" panose="020B0604020202020204" pitchFamily="34" charset="0"/>
              </a:rPr>
              <a:t>8ft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796FD04-EF75-421C-8D9B-2A5D6EF95C6D}"/>
              </a:ext>
            </a:extLst>
          </p:cNvPr>
          <p:cNvSpPr txBox="1"/>
          <p:nvPr/>
        </p:nvSpPr>
        <p:spPr>
          <a:xfrm>
            <a:off x="1557876" y="9096585"/>
            <a:ext cx="124109" cy="198153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650" b="1" dirty="0">
                <a:latin typeface="Arial" panose="020B0604020202020204" pitchFamily="34" charset="0"/>
                <a:cs typeface="Arial" panose="020B0604020202020204" pitchFamily="34" charset="0"/>
              </a:rPr>
              <a:t>6ft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C482090-1A8F-4715-A9AF-29959DE73B4F}"/>
              </a:ext>
            </a:extLst>
          </p:cNvPr>
          <p:cNvGrpSpPr/>
          <p:nvPr/>
        </p:nvGrpSpPr>
        <p:grpSpPr>
          <a:xfrm>
            <a:off x="539888" y="8935404"/>
            <a:ext cx="6370418" cy="292381"/>
            <a:chOff x="539888" y="8918043"/>
            <a:chExt cx="6370418" cy="29238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72DE4D-29F8-476B-8907-4F9B884D5573}"/>
                </a:ext>
              </a:extLst>
            </p:cNvPr>
            <p:cNvGrpSpPr/>
            <p:nvPr/>
          </p:nvGrpSpPr>
          <p:grpSpPr>
            <a:xfrm>
              <a:off x="539888" y="8918043"/>
              <a:ext cx="6370290" cy="114300"/>
              <a:chOff x="539888" y="9066662"/>
              <a:chExt cx="6370290" cy="1143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7050EF9-E57D-437C-B3A5-CA53071A5E81}"/>
                  </a:ext>
                </a:extLst>
              </p:cNvPr>
              <p:cNvSpPr/>
              <p:nvPr/>
            </p:nvSpPr>
            <p:spPr>
              <a:xfrm>
                <a:off x="539888" y="9066662"/>
                <a:ext cx="2076969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3A7CA43-52E8-4B8C-BE35-23FE448FC322}"/>
                  </a:ext>
                </a:extLst>
              </p:cNvPr>
              <p:cNvSpPr/>
              <p:nvPr/>
            </p:nvSpPr>
            <p:spPr>
              <a:xfrm>
                <a:off x="2616858" y="9066662"/>
                <a:ext cx="2836430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F0DC5F2-1C14-480A-B7F6-5053B58076C1}"/>
                  </a:ext>
                </a:extLst>
              </p:cNvPr>
              <p:cNvSpPr/>
              <p:nvPr/>
            </p:nvSpPr>
            <p:spPr>
              <a:xfrm>
                <a:off x="5453288" y="9066662"/>
                <a:ext cx="1456890" cy="114300"/>
              </a:xfrm>
              <a:prstGeom prst="rect">
                <a:avLst/>
              </a:prstGeom>
              <a:noFill/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DC5D50C-AE7C-4B8A-82B5-92D20996DBBC}"/>
                </a:ext>
              </a:extLst>
            </p:cNvPr>
            <p:cNvGrpSpPr/>
            <p:nvPr/>
          </p:nvGrpSpPr>
          <p:grpSpPr>
            <a:xfrm>
              <a:off x="2616857" y="9103837"/>
              <a:ext cx="1340324" cy="106587"/>
              <a:chOff x="539888" y="7062758"/>
              <a:chExt cx="1115008" cy="106587"/>
            </a:xfrm>
          </p:grpSpPr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2CF0057D-BD8D-4C56-B849-B4D5729CC4EF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2F4DFA0-0B92-40DC-A7E1-2132E3B5ED00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A23FA22-795A-4D46-BA6E-DE5602261068}"/>
                </a:ext>
              </a:extLst>
            </p:cNvPr>
            <p:cNvGrpSpPr/>
            <p:nvPr/>
          </p:nvGrpSpPr>
          <p:grpSpPr>
            <a:xfrm rot="10800000">
              <a:off x="4162832" y="9098311"/>
              <a:ext cx="1296071" cy="106587"/>
              <a:chOff x="539888" y="7062758"/>
              <a:chExt cx="1115008" cy="106587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D178295D-F5A2-46AA-BCC9-6A4514951E91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EBEFEC36-DEE9-4DAB-B130-FF6A16E532DF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255A824-523A-4992-83CF-A4928197816E}"/>
                </a:ext>
              </a:extLst>
            </p:cNvPr>
            <p:cNvGrpSpPr/>
            <p:nvPr/>
          </p:nvGrpSpPr>
          <p:grpSpPr>
            <a:xfrm rot="10800000">
              <a:off x="1677737" y="9098480"/>
              <a:ext cx="937884" cy="106587"/>
              <a:chOff x="539888" y="7062758"/>
              <a:chExt cx="1115008" cy="106587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869F98CF-C42D-483A-8F03-0FD624F0D9A1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B5E34786-441B-456C-9733-EE512707BE86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732069E-3755-4000-84E5-485692858E42}"/>
                </a:ext>
              </a:extLst>
            </p:cNvPr>
            <p:cNvGrpSpPr/>
            <p:nvPr/>
          </p:nvGrpSpPr>
          <p:grpSpPr>
            <a:xfrm>
              <a:off x="539888" y="9103232"/>
              <a:ext cx="996732" cy="106587"/>
              <a:chOff x="539888" y="7062758"/>
              <a:chExt cx="1115008" cy="106587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57B206DE-6DB4-486D-BEF4-A8F8A1B92325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1A6B7BDB-B62B-4051-8E9F-95AD1B83A289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E3EB0A20-02A2-4987-9F4C-5AB95235505D}"/>
                </a:ext>
              </a:extLst>
            </p:cNvPr>
            <p:cNvGrpSpPr/>
            <p:nvPr/>
          </p:nvGrpSpPr>
          <p:grpSpPr>
            <a:xfrm rot="10800000">
              <a:off x="6278499" y="9099699"/>
              <a:ext cx="631807" cy="106587"/>
              <a:chOff x="539888" y="7062758"/>
              <a:chExt cx="1115008" cy="106587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6EF74089-6638-4142-B49E-254C2C527B02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5FC33D94-E06C-4FB9-9C5F-E4F50E34077D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F4FCBEAB-EAF8-4EBA-B115-691B583472A1}"/>
                </a:ext>
              </a:extLst>
            </p:cNvPr>
            <p:cNvGrpSpPr/>
            <p:nvPr/>
          </p:nvGrpSpPr>
          <p:grpSpPr>
            <a:xfrm>
              <a:off x="5458543" y="9103068"/>
              <a:ext cx="636119" cy="106587"/>
              <a:chOff x="539888" y="7062758"/>
              <a:chExt cx="1115008" cy="106587"/>
            </a:xfrm>
          </p:grpSpPr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6B5EFC38-93CF-48E6-9114-E5625E6924B9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D98F21EA-D7EB-498A-B65D-430402F04E4F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CEAD6769-E05C-4DC0-A503-171829633F0A}"/>
              </a:ext>
            </a:extLst>
          </p:cNvPr>
          <p:cNvSpPr txBox="1"/>
          <p:nvPr/>
        </p:nvSpPr>
        <p:spPr>
          <a:xfrm>
            <a:off x="6143780" y="9100594"/>
            <a:ext cx="205648" cy="198153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650" b="1" dirty="0">
                <a:latin typeface="Arial" panose="020B0604020202020204" pitchFamily="34" charset="0"/>
                <a:cs typeface="Arial" panose="020B0604020202020204" pitchFamily="34" charset="0"/>
              </a:rPr>
              <a:t>4ft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A16B48D1-52D6-4D16-B3D4-EDD7819D41B7}"/>
              </a:ext>
            </a:extLst>
          </p:cNvPr>
          <p:cNvCxnSpPr>
            <a:cxnSpLocks/>
          </p:cNvCxnSpPr>
          <p:nvPr/>
        </p:nvCxnSpPr>
        <p:spPr>
          <a:xfrm>
            <a:off x="541476" y="6833060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EE4A329-886B-4C0E-978F-6EB032200A59}"/>
              </a:ext>
            </a:extLst>
          </p:cNvPr>
          <p:cNvCxnSpPr/>
          <p:nvPr/>
        </p:nvCxnSpPr>
        <p:spPr>
          <a:xfrm>
            <a:off x="3376320" y="6833059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6AABD6C8-9148-411E-A9E1-BD160AD1B98D}"/>
              </a:ext>
            </a:extLst>
          </p:cNvPr>
          <p:cNvCxnSpPr/>
          <p:nvPr/>
        </p:nvCxnSpPr>
        <p:spPr>
          <a:xfrm>
            <a:off x="6216796" y="6833059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0A5D28E-3B14-4DF8-93DD-B4DFB017B9C0}"/>
              </a:ext>
            </a:extLst>
          </p:cNvPr>
          <p:cNvCxnSpPr/>
          <p:nvPr/>
        </p:nvCxnSpPr>
        <p:spPr>
          <a:xfrm>
            <a:off x="6899525" y="6833058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0F61BF78-2052-48C3-B810-A59201EF3179}"/>
              </a:ext>
            </a:extLst>
          </p:cNvPr>
          <p:cNvCxnSpPr/>
          <p:nvPr/>
        </p:nvCxnSpPr>
        <p:spPr>
          <a:xfrm>
            <a:off x="2662409" y="7750362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1B0BA87-808B-4E7E-B3B8-6561AF5E7F4A}"/>
              </a:ext>
            </a:extLst>
          </p:cNvPr>
          <p:cNvCxnSpPr/>
          <p:nvPr/>
        </p:nvCxnSpPr>
        <p:spPr>
          <a:xfrm>
            <a:off x="538350" y="7750361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15CD0515-31FA-41F4-9278-BDB202460C0A}"/>
              </a:ext>
            </a:extLst>
          </p:cNvPr>
          <p:cNvCxnSpPr/>
          <p:nvPr/>
        </p:nvCxnSpPr>
        <p:spPr>
          <a:xfrm>
            <a:off x="4788898" y="7748182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605E653D-9E44-46F4-9352-1451A3D2DC22}"/>
              </a:ext>
            </a:extLst>
          </p:cNvPr>
          <p:cNvCxnSpPr/>
          <p:nvPr/>
        </p:nvCxnSpPr>
        <p:spPr>
          <a:xfrm>
            <a:off x="6907146" y="7749937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B79AFE7-0540-459F-831E-6723769F0BA0}"/>
              </a:ext>
            </a:extLst>
          </p:cNvPr>
          <p:cNvCxnSpPr/>
          <p:nvPr/>
        </p:nvCxnSpPr>
        <p:spPr>
          <a:xfrm>
            <a:off x="2615621" y="8850207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17611F4-6794-44CB-A60D-922ADA6A6E8B}"/>
              </a:ext>
            </a:extLst>
          </p:cNvPr>
          <p:cNvCxnSpPr/>
          <p:nvPr/>
        </p:nvCxnSpPr>
        <p:spPr>
          <a:xfrm>
            <a:off x="540952" y="8852069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514D0285-B2A6-489B-AF62-A9788CDB44CF}"/>
              </a:ext>
            </a:extLst>
          </p:cNvPr>
          <p:cNvCxnSpPr/>
          <p:nvPr/>
        </p:nvCxnSpPr>
        <p:spPr>
          <a:xfrm>
            <a:off x="5454880" y="8848287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92EE6EB-F707-4405-891D-8B3666E98431}"/>
              </a:ext>
            </a:extLst>
          </p:cNvPr>
          <p:cNvCxnSpPr/>
          <p:nvPr/>
        </p:nvCxnSpPr>
        <p:spPr>
          <a:xfrm>
            <a:off x="6907146" y="8850225"/>
            <a:ext cx="0" cy="76731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0854ED78-7148-465D-89AD-AEC4F0207A15}"/>
              </a:ext>
            </a:extLst>
          </p:cNvPr>
          <p:cNvSpPr txBox="1"/>
          <p:nvPr/>
        </p:nvSpPr>
        <p:spPr>
          <a:xfrm>
            <a:off x="5214174" y="2275530"/>
            <a:ext cx="1416845" cy="171252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endParaRPr lang="en-US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CB11D26-530E-466F-8B4B-9B98DFF30946}"/>
              </a:ext>
            </a:extLst>
          </p:cNvPr>
          <p:cNvSpPr txBox="1"/>
          <p:nvPr/>
        </p:nvSpPr>
        <p:spPr>
          <a:xfrm>
            <a:off x="5585924" y="2043953"/>
            <a:ext cx="1639629" cy="150684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64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1BF7AD9-DF53-4F03-B107-90AABC30A5EF}"/>
              </a:ext>
            </a:extLst>
          </p:cNvPr>
          <p:cNvGrpSpPr/>
          <p:nvPr/>
        </p:nvGrpSpPr>
        <p:grpSpPr>
          <a:xfrm>
            <a:off x="428625" y="9355037"/>
            <a:ext cx="6924675" cy="333338"/>
            <a:chOff x="135172" y="9360116"/>
            <a:chExt cx="7463985" cy="33333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6B500-F80C-44AE-9BF9-CA9376C806AA}"/>
                </a:ext>
              </a:extLst>
            </p:cNvPr>
            <p:cNvSpPr/>
            <p:nvPr/>
          </p:nvSpPr>
          <p:spPr>
            <a:xfrm>
              <a:off x="135172" y="9411640"/>
              <a:ext cx="7463985" cy="2596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B55411-D35B-4A5E-8E07-BB48879F860C}"/>
                </a:ext>
              </a:extLst>
            </p:cNvPr>
            <p:cNvSpPr/>
            <p:nvPr/>
          </p:nvSpPr>
          <p:spPr>
            <a:xfrm>
              <a:off x="135172" y="9411640"/>
              <a:ext cx="2413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3E5B8B-56B0-42C7-A6D4-2B9F326BF42B}"/>
                </a:ext>
              </a:extLst>
            </p:cNvPr>
            <p:cNvSpPr txBox="1"/>
            <p:nvPr/>
          </p:nvSpPr>
          <p:spPr>
            <a:xfrm>
              <a:off x="205022" y="9360116"/>
              <a:ext cx="241300" cy="266700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pPr marL="0" marR="0" lvl="0" indent="0" algn="l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masis MT Pro" panose="020B0604020202020204" pitchFamily="18" charset="0"/>
                  <a:ea typeface="+mn-ea"/>
                  <a:cs typeface="+mn-cs"/>
                </a:rPr>
                <a:t>!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A0830C-61F6-4A14-9C9B-ADAEF6FAAD4A}"/>
                </a:ext>
              </a:extLst>
            </p:cNvPr>
            <p:cNvSpPr txBox="1"/>
            <p:nvPr/>
          </p:nvSpPr>
          <p:spPr>
            <a:xfrm>
              <a:off x="436797" y="9436532"/>
              <a:ext cx="6595828" cy="256922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pPr marL="0" marR="0" lvl="0" indent="0" algn="l" defTabSz="9142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ATTENTION: Install in accordance with national and local building and electrical codes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.</a:t>
              </a:r>
            </a:p>
          </p:txBody>
        </p:sp>
      </p:grpSp>
      <p:pic>
        <p:nvPicPr>
          <p:cNvPr id="23" name="Picture 2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04E422F7-8CCF-4584-8BFC-7D9EE916F99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666" y="851789"/>
            <a:ext cx="3268211" cy="151101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2AD2B1D-9E55-489F-9F73-4B1928AC0172}"/>
              </a:ext>
            </a:extLst>
          </p:cNvPr>
          <p:cNvSpPr txBox="1"/>
          <p:nvPr/>
        </p:nvSpPr>
        <p:spPr>
          <a:xfrm>
            <a:off x="333333" y="822893"/>
            <a:ext cx="354970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Lens Only Module Lengths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TruGroove suspended, surface and wall micro versions with lenses only are available in the lengths listed on the right.*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1EA139-D2FE-4752-B312-33A3D026A269}"/>
              </a:ext>
            </a:extLst>
          </p:cNvPr>
          <p:cNvSpPr txBox="1"/>
          <p:nvPr/>
        </p:nvSpPr>
        <p:spPr>
          <a:xfrm>
            <a:off x="333333" y="2323660"/>
            <a:ext cx="3549702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Louver Only Module Lengths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TruGroove suspended, surface and wall micro versions with louvers only are available in the lengths listed on the right.*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9EA0F95-3FFF-4B04-BFDD-9BF6B0D6E5AA}"/>
              </a:ext>
            </a:extLst>
          </p:cNvPr>
          <p:cNvSpPr txBox="1"/>
          <p:nvPr/>
        </p:nvSpPr>
        <p:spPr>
          <a:xfrm>
            <a:off x="330852" y="3980259"/>
            <a:ext cx="354970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Lens/Louver Combo Lengths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TruGroove suspended, surface and wall micro versions with combination lens and louver are available in the lengths</a:t>
            </a:r>
            <a:r>
              <a:rPr lang="en-US" sz="1200" dirty="0"/>
              <a:t> ≥ 4ft as listed on the right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Louver length: 6in or 1ft</a:t>
            </a: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Louver position: one end or both ends</a:t>
            </a:r>
          </a:p>
        </p:txBody>
      </p:sp>
      <p:sp>
        <p:nvSpPr>
          <p:cNvPr id="57" name="Title 3">
            <a:extLst>
              <a:ext uri="{FF2B5EF4-FFF2-40B4-BE49-F238E27FC236}">
                <a16:creationId xmlns:a16="http://schemas.microsoft.com/office/drawing/2014/main" id="{2580FBED-32E7-4BB9-A5F0-68A36B694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dirty="0"/>
              <a:t>Row Configurations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10FF0E9-870F-42DF-A521-655EFF5A6B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RC-TM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3D4EE86-47AB-4C4E-8172-E4731E74C340}"/>
              </a:ext>
            </a:extLst>
          </p:cNvPr>
          <p:cNvGrpSpPr/>
          <p:nvPr/>
        </p:nvGrpSpPr>
        <p:grpSpPr>
          <a:xfrm>
            <a:off x="4095802" y="4107129"/>
            <a:ext cx="3064179" cy="1410502"/>
            <a:chOff x="3648565" y="4677921"/>
            <a:chExt cx="3064179" cy="141050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E405B7B-AE07-48F9-BA94-43C09B93F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76995" y="4677921"/>
              <a:ext cx="2905769" cy="687451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D90E769-9BD2-4795-8FB9-148BF42A9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88569" y="5390264"/>
              <a:ext cx="2924175" cy="698159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3D7FD8C-01E8-4D50-AD46-E58BC2EF243B}"/>
                </a:ext>
              </a:extLst>
            </p:cNvPr>
            <p:cNvSpPr txBox="1"/>
            <p:nvPr/>
          </p:nvSpPr>
          <p:spPr>
            <a:xfrm>
              <a:off x="3648565" y="4691178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4ft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EC9AC2C-C8C2-4256-B8BA-F6E6D76495E7}"/>
                </a:ext>
              </a:extLst>
            </p:cNvPr>
            <p:cNvSpPr txBox="1"/>
            <p:nvPr/>
          </p:nvSpPr>
          <p:spPr>
            <a:xfrm>
              <a:off x="3648567" y="4879110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5ft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2D51DF3-5433-45B5-B271-55E208B030CC}"/>
                </a:ext>
              </a:extLst>
            </p:cNvPr>
            <p:cNvSpPr txBox="1"/>
            <p:nvPr/>
          </p:nvSpPr>
          <p:spPr>
            <a:xfrm>
              <a:off x="3648566" y="5060963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6ft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209F3C1-F53E-4DD1-8E2F-EFABBB26DBE5}"/>
                </a:ext>
              </a:extLst>
            </p:cNvPr>
            <p:cNvSpPr txBox="1"/>
            <p:nvPr/>
          </p:nvSpPr>
          <p:spPr>
            <a:xfrm>
              <a:off x="3648566" y="5238393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1D207DC-4EFD-4FDE-886F-6776DB9438C5}"/>
                </a:ext>
              </a:extLst>
            </p:cNvPr>
            <p:cNvSpPr txBox="1"/>
            <p:nvPr/>
          </p:nvSpPr>
          <p:spPr>
            <a:xfrm>
              <a:off x="3648566" y="5418261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4ft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D178E0B-485E-4E5F-8205-9D434594C127}"/>
                </a:ext>
              </a:extLst>
            </p:cNvPr>
            <p:cNvSpPr txBox="1"/>
            <p:nvPr/>
          </p:nvSpPr>
          <p:spPr>
            <a:xfrm>
              <a:off x="3648565" y="5597052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5ft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E7F9372-C20F-41FD-AA57-45145FDEB8AC}"/>
                </a:ext>
              </a:extLst>
            </p:cNvPr>
            <p:cNvSpPr txBox="1"/>
            <p:nvPr/>
          </p:nvSpPr>
          <p:spPr>
            <a:xfrm>
              <a:off x="3648565" y="5785817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6ft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ACACE4C-FD50-49A8-8FFD-762B7EFD4668}"/>
                </a:ext>
              </a:extLst>
            </p:cNvPr>
            <p:cNvSpPr txBox="1"/>
            <p:nvPr/>
          </p:nvSpPr>
          <p:spPr>
            <a:xfrm>
              <a:off x="3648565" y="5969475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04606A2-DDC1-42DA-8A34-3FF2F47D71A0}"/>
              </a:ext>
            </a:extLst>
          </p:cNvPr>
          <p:cNvGrpSpPr/>
          <p:nvPr/>
        </p:nvGrpSpPr>
        <p:grpSpPr>
          <a:xfrm>
            <a:off x="4005720" y="5853316"/>
            <a:ext cx="3268211" cy="1005249"/>
            <a:chOff x="4005720" y="6179426"/>
            <a:chExt cx="3268211" cy="1049769"/>
          </a:xfrm>
        </p:grpSpPr>
        <p:pic>
          <p:nvPicPr>
            <p:cNvPr id="38" name="Picture 37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D5E670C3-EDB1-4807-913E-9AF442A651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998" b="9159"/>
            <a:stretch/>
          </p:blipFill>
          <p:spPr>
            <a:xfrm>
              <a:off x="4005720" y="6179426"/>
              <a:ext cx="3268211" cy="1049769"/>
            </a:xfrm>
            <a:prstGeom prst="rect">
              <a:avLst/>
            </a:prstGeom>
          </p:spPr>
        </p:pic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0C2F7719-815F-44B9-97B5-13A6416A7D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403" t="89937" r="1263" b="4278"/>
            <a:stretch/>
          </p:blipFill>
          <p:spPr>
            <a:xfrm>
              <a:off x="4235805" y="7051241"/>
              <a:ext cx="277389" cy="14661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EEDDC0F9-9972-4013-822B-3DDACEEF6B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403" t="89937" r="1263" b="4278"/>
            <a:stretch/>
          </p:blipFill>
          <p:spPr>
            <a:xfrm>
              <a:off x="4235806" y="6877450"/>
              <a:ext cx="277389" cy="140635"/>
            </a:xfrm>
            <a:prstGeom prst="rect">
              <a:avLst/>
            </a:prstGeom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4D700152-623D-422D-8568-F395771899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403" t="89937" r="1263" b="4278"/>
            <a:stretch/>
          </p:blipFill>
          <p:spPr>
            <a:xfrm>
              <a:off x="4235806" y="6706308"/>
              <a:ext cx="277389" cy="147125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2647BCDD-B5F6-445D-A221-CED31C5AB5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403" t="89937" r="1263" b="4278"/>
            <a:stretch/>
          </p:blipFill>
          <p:spPr>
            <a:xfrm>
              <a:off x="4235806" y="6534070"/>
              <a:ext cx="277389" cy="146243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54209036-12DF-48A1-BFF3-535660ADD0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403" t="89937" r="1263" b="4278"/>
            <a:stretch/>
          </p:blipFill>
          <p:spPr>
            <a:xfrm>
              <a:off x="4235806" y="6190068"/>
              <a:ext cx="277389" cy="143332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CDEECC5-E114-4DA3-9156-2EA1B26250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92403" t="89937" r="1263" b="4278"/>
            <a:stretch/>
          </p:blipFill>
          <p:spPr>
            <a:xfrm>
              <a:off x="4235806" y="6364585"/>
              <a:ext cx="277389" cy="143332"/>
            </a:xfrm>
            <a:prstGeom prst="rect">
              <a:avLst/>
            </a:prstGeom>
          </p:spPr>
        </p:pic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EB4887CB-B9FD-40A4-A7C0-E86C372332D4}"/>
              </a:ext>
            </a:extLst>
          </p:cNvPr>
          <p:cNvSpPr txBox="1"/>
          <p:nvPr/>
        </p:nvSpPr>
        <p:spPr>
          <a:xfrm>
            <a:off x="332915" y="5713088"/>
            <a:ext cx="3558437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Lens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b="1" dirty="0">
                <a:solidFill>
                  <a:prstClr val="black"/>
                </a:solidFill>
              </a:rPr>
              <a:t>Module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Lengths </a:t>
            </a:r>
            <a:r>
              <a:rPr lang="en-US" sz="1600" b="1" dirty="0">
                <a:solidFill>
                  <a:prstClr val="black"/>
                </a:solidFill>
              </a:rPr>
              <a:t>with Sensor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TruGroove suspended, surface and wall micro versions with lens and sensors are available in the lengths listed on the right.  Suspended and surface fixtures can be rotated 180˚. Wall fixtures are mounted on the wall, with sensors placed on the left end.*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790425-28C8-4225-85A4-25A074855578}"/>
              </a:ext>
            </a:extLst>
          </p:cNvPr>
          <p:cNvSpPr txBox="1"/>
          <p:nvPr/>
        </p:nvSpPr>
        <p:spPr>
          <a:xfrm>
            <a:off x="330852" y="7433830"/>
            <a:ext cx="354970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Louver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b="1" dirty="0">
                <a:solidFill>
                  <a:prstClr val="black"/>
                </a:solidFill>
              </a:rPr>
              <a:t>Module Lengths with Sensor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TruGroove suspended, surface and wall micro versions are available with louvers and sensors in the lengths listed on the right.  Suspended and surface fixtures can be rotated 180˚. Wall fixtures are mounted on the wall, with sensors placed on the left end.*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F6734B-CB45-4611-81AC-748B78965902}"/>
              </a:ext>
            </a:extLst>
          </p:cNvPr>
          <p:cNvGrpSpPr/>
          <p:nvPr/>
        </p:nvGrpSpPr>
        <p:grpSpPr>
          <a:xfrm>
            <a:off x="4034867" y="2417963"/>
            <a:ext cx="3209916" cy="1491298"/>
            <a:chOff x="4002729" y="2428002"/>
            <a:chExt cx="3129209" cy="1435061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41A96DF-3302-4612-BAC8-1AE02A8EB7C8}"/>
                </a:ext>
              </a:extLst>
            </p:cNvPr>
            <p:cNvGrpSpPr/>
            <p:nvPr/>
          </p:nvGrpSpPr>
          <p:grpSpPr>
            <a:xfrm>
              <a:off x="4002729" y="2428002"/>
              <a:ext cx="3129209" cy="1435061"/>
              <a:chOff x="3583535" y="2973426"/>
              <a:chExt cx="3129209" cy="1435061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DA82CAC9-CE6C-49CA-8593-9666B2AADF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711"/>
              <a:stretch/>
            </p:blipFill>
            <p:spPr>
              <a:xfrm>
                <a:off x="3768079" y="2973426"/>
                <a:ext cx="2944665" cy="1435061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6098086-518A-48C9-A96E-78B233831617}"/>
                  </a:ext>
                </a:extLst>
              </p:cNvPr>
              <p:cNvSpPr txBox="1"/>
              <p:nvPr/>
            </p:nvSpPr>
            <p:spPr>
              <a:xfrm>
                <a:off x="3651995" y="2995222"/>
                <a:ext cx="180989" cy="100756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2ft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4F6E2C8-24BE-41A7-8409-446F2982C07A}"/>
                  </a:ext>
                </a:extLst>
              </p:cNvPr>
              <p:cNvSpPr txBox="1"/>
              <p:nvPr/>
            </p:nvSpPr>
            <p:spPr>
              <a:xfrm>
                <a:off x="3583535" y="3166820"/>
                <a:ext cx="180989" cy="100756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2.5ft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0A43B3E-A04A-4E15-A58A-F4D94CD9A979}"/>
                  </a:ext>
                </a:extLst>
              </p:cNvPr>
              <p:cNvSpPr txBox="1"/>
              <p:nvPr/>
            </p:nvSpPr>
            <p:spPr>
              <a:xfrm>
                <a:off x="3651995" y="3344236"/>
                <a:ext cx="180989" cy="113839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3ft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2596CD0-D1D7-465B-83C9-DA25DB64B8D3}"/>
                  </a:ext>
                </a:extLst>
              </p:cNvPr>
              <p:cNvSpPr txBox="1"/>
              <p:nvPr/>
            </p:nvSpPr>
            <p:spPr>
              <a:xfrm>
                <a:off x="3648569" y="3701545"/>
                <a:ext cx="180989" cy="113839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4ft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2255D16-BBCE-4322-AD7E-0DBB31FC08EA}"/>
                  </a:ext>
                </a:extLst>
              </p:cNvPr>
              <p:cNvSpPr txBox="1"/>
              <p:nvPr/>
            </p:nvSpPr>
            <p:spPr>
              <a:xfrm>
                <a:off x="3648569" y="3878634"/>
                <a:ext cx="180989" cy="113839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5ft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1110F09-F95F-4B0D-8A88-B0A3872EE674}"/>
                  </a:ext>
                </a:extLst>
              </p:cNvPr>
              <p:cNvSpPr txBox="1"/>
              <p:nvPr/>
            </p:nvSpPr>
            <p:spPr>
              <a:xfrm>
                <a:off x="3648569" y="4058854"/>
                <a:ext cx="180989" cy="113839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6ft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4BEA355-B495-4D67-8291-7872A17EF1E6}"/>
                  </a:ext>
                </a:extLst>
              </p:cNvPr>
              <p:cNvSpPr txBox="1"/>
              <p:nvPr/>
            </p:nvSpPr>
            <p:spPr>
              <a:xfrm>
                <a:off x="3648568" y="4241438"/>
                <a:ext cx="180989" cy="113839"/>
              </a:xfrm>
              <a:prstGeom prst="rect">
                <a:avLst/>
              </a:prstGeom>
            </p:spPr>
            <p:txBody>
              <a:bodyPr vert="horz" wrap="square" lIns="0" tIns="0" rIns="0" bIns="0" spcCol="385658" rtlCol="0">
                <a:noAutofit/>
              </a:bodyPr>
              <a:lstStyle/>
              <a:p>
                <a:r>
                  <a:rPr lang="en-US" sz="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8ft</a:t>
                </a:r>
              </a:p>
            </p:txBody>
          </p:sp>
        </p:grp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D8B30CE-E24E-4334-AD58-18E72D12E487}"/>
                </a:ext>
              </a:extLst>
            </p:cNvPr>
            <p:cNvSpPr txBox="1"/>
            <p:nvPr/>
          </p:nvSpPr>
          <p:spPr>
            <a:xfrm>
              <a:off x="4002729" y="2971666"/>
              <a:ext cx="180989" cy="113839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00" b="1" dirty="0">
                  <a:latin typeface="Arial" panose="020B0604020202020204" pitchFamily="34" charset="0"/>
                  <a:cs typeface="Arial" panose="020B0604020202020204" pitchFamily="34" charset="0"/>
                </a:rPr>
                <a:t>3.5ft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F5AD2D00-5899-40A3-B207-11AC83B1CCF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3995"/>
          <a:stretch/>
        </p:blipFill>
        <p:spPr>
          <a:xfrm>
            <a:off x="3986429" y="7567252"/>
            <a:ext cx="304826" cy="1232158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F5A1FDF9-15A9-4C5E-9DFE-E27CA65131B8}"/>
              </a:ext>
            </a:extLst>
          </p:cNvPr>
          <p:cNvSpPr txBox="1"/>
          <p:nvPr/>
        </p:nvSpPr>
        <p:spPr>
          <a:xfrm>
            <a:off x="6115062" y="1728389"/>
            <a:ext cx="1419192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Bottom view of fixtures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F09FBBF-F9AE-4FB8-9E4A-18A2A1C012AB}"/>
              </a:ext>
            </a:extLst>
          </p:cNvPr>
          <p:cNvSpPr txBox="1"/>
          <p:nvPr/>
        </p:nvSpPr>
        <p:spPr>
          <a:xfrm>
            <a:off x="6195181" y="3346774"/>
            <a:ext cx="1401667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Bottom view of fixtures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1D2D182-013A-48EE-B977-6C7E23D38CDA}"/>
              </a:ext>
            </a:extLst>
          </p:cNvPr>
          <p:cNvSpPr txBox="1"/>
          <p:nvPr/>
        </p:nvSpPr>
        <p:spPr>
          <a:xfrm>
            <a:off x="6160716" y="4991929"/>
            <a:ext cx="1428512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Bottom view of fixtures</a:t>
            </a:r>
          </a:p>
          <a:p>
            <a:endParaRPr lang="en-US" sz="9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7DC88D4-BF1C-431E-86E6-75D3038BCF9E}"/>
              </a:ext>
            </a:extLst>
          </p:cNvPr>
          <p:cNvSpPr txBox="1"/>
          <p:nvPr/>
        </p:nvSpPr>
        <p:spPr>
          <a:xfrm>
            <a:off x="6143915" y="6349858"/>
            <a:ext cx="1424487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Bottom view of fixtures</a:t>
            </a:r>
          </a:p>
          <a:p>
            <a:endParaRPr lang="en-US" sz="900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8FC22A-2361-4E21-AA58-1B93BB740001}"/>
              </a:ext>
            </a:extLst>
          </p:cNvPr>
          <p:cNvSpPr txBox="1"/>
          <p:nvPr/>
        </p:nvSpPr>
        <p:spPr>
          <a:xfrm>
            <a:off x="6160716" y="8209343"/>
            <a:ext cx="1326462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Bottom view of fixtures</a:t>
            </a:r>
          </a:p>
          <a:p>
            <a:endParaRPr lang="en-US" sz="9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1C797F1-06CB-4312-A28A-AC8A8A03366E}"/>
              </a:ext>
            </a:extLst>
          </p:cNvPr>
          <p:cNvSpPr txBox="1"/>
          <p:nvPr/>
        </p:nvSpPr>
        <p:spPr>
          <a:xfrm>
            <a:off x="330852" y="9101316"/>
            <a:ext cx="355843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*Dimensions are overall fixture lengths, not including endcaps.</a:t>
            </a:r>
          </a:p>
        </p:txBody>
      </p:sp>
      <p:sp>
        <p:nvSpPr>
          <p:cNvPr id="63" name="Date Placeholder 3">
            <a:extLst>
              <a:ext uri="{FF2B5EF4-FFF2-40B4-BE49-F238E27FC236}">
                <a16:creationId xmlns:a16="http://schemas.microsoft.com/office/drawing/2014/main" id="{15B5437B-2638-4B94-BF2C-F7CC076025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</p:spPr>
        <p:txBody>
          <a:bodyPr/>
          <a:lstStyle/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64" name="Slide Number Placeholder 4">
            <a:extLst>
              <a:ext uri="{FF2B5EF4-FFF2-40B4-BE49-F238E27FC236}">
                <a16:creationId xmlns:a16="http://schemas.microsoft.com/office/drawing/2014/main" id="{88DD31B5-74A4-426E-914D-E3885C8A69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</p:spPr>
        <p:txBody>
          <a:bodyPr/>
          <a:lstStyle/>
          <a:p>
            <a:fld id="{C166AC05-0D1C-1942-8E42-48601C12436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5" name="Slide Number Placeholder 7">
            <a:extLst>
              <a:ext uri="{FF2B5EF4-FFF2-40B4-BE49-F238E27FC236}">
                <a16:creationId xmlns:a16="http://schemas.microsoft.com/office/drawing/2014/main" id="{D2C0FB36-0BCE-4E76-9969-5F66E3D19566}"/>
              </a:ext>
            </a:extLst>
          </p:cNvPr>
          <p:cNvSpPr txBox="1">
            <a:spLocks/>
          </p:cNvSpPr>
          <p:nvPr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www.ledalite.com</a:t>
            </a:r>
          </a:p>
          <a:p>
            <a:endParaRPr lang="en-US" sz="700" dirty="0"/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47733731-1984-4D33-8472-40089438805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75" t="34163"/>
          <a:stretch/>
        </p:blipFill>
        <p:spPr>
          <a:xfrm>
            <a:off x="4211761" y="7546671"/>
            <a:ext cx="2948220" cy="123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861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5E707C-7209-49B8-9CEB-4F4AA1526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10" y="3414632"/>
            <a:ext cx="6619740" cy="84258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4178C96-F9AC-4213-8B18-23FCA5FCB5DF}"/>
              </a:ext>
            </a:extLst>
          </p:cNvPr>
          <p:cNvSpPr txBox="1"/>
          <p:nvPr/>
        </p:nvSpPr>
        <p:spPr>
          <a:xfrm>
            <a:off x="340967" y="826372"/>
            <a:ext cx="68726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Suspended Mount Spacing</a:t>
            </a:r>
          </a:p>
          <a:p>
            <a:r>
              <a:rPr lang="en-US" sz="1200" dirty="0">
                <a:solidFill>
                  <a:srgbClr val="000000"/>
                </a:solidFill>
              </a:rPr>
              <a:t>Suspended sling mount brackets attach at run ends and joints. </a:t>
            </a:r>
            <a:r>
              <a:rPr lang="en-US" sz="1200" dirty="0"/>
              <a:t>For on-grid T-bar ceiling installations, mounts attach directly to T-Bar.  Mounting options are available for off-grid T-bar installations, non-accessible ceilings and a wide variety of other ceiling types.</a:t>
            </a:r>
          </a:p>
          <a:p>
            <a:endParaRPr lang="en-US" sz="1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1BF7AD9-DF53-4F03-B107-90AABC30A5EF}"/>
              </a:ext>
            </a:extLst>
          </p:cNvPr>
          <p:cNvGrpSpPr/>
          <p:nvPr/>
        </p:nvGrpSpPr>
        <p:grpSpPr>
          <a:xfrm>
            <a:off x="428625" y="9355037"/>
            <a:ext cx="6924675" cy="333338"/>
            <a:chOff x="135172" y="9360116"/>
            <a:chExt cx="7463985" cy="33333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26B500-F80C-44AE-9BF9-CA9376C806AA}"/>
                </a:ext>
              </a:extLst>
            </p:cNvPr>
            <p:cNvSpPr/>
            <p:nvPr/>
          </p:nvSpPr>
          <p:spPr>
            <a:xfrm>
              <a:off x="135172" y="9411640"/>
              <a:ext cx="7463985" cy="2596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B55411-D35B-4A5E-8E07-BB48879F860C}"/>
                </a:ext>
              </a:extLst>
            </p:cNvPr>
            <p:cNvSpPr/>
            <p:nvPr/>
          </p:nvSpPr>
          <p:spPr>
            <a:xfrm>
              <a:off x="135172" y="9411640"/>
              <a:ext cx="2413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3E5B8B-56B0-42C7-A6D4-2B9F326BF42B}"/>
                </a:ext>
              </a:extLst>
            </p:cNvPr>
            <p:cNvSpPr txBox="1"/>
            <p:nvPr/>
          </p:nvSpPr>
          <p:spPr>
            <a:xfrm>
              <a:off x="205022" y="9360116"/>
              <a:ext cx="241300" cy="266700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masis MT Pro" panose="020B0604020202020204" pitchFamily="18" charset="0"/>
                </a:rPr>
                <a:t>!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A0830C-61F6-4A14-9C9B-ADAEF6FAAD4A}"/>
                </a:ext>
              </a:extLst>
            </p:cNvPr>
            <p:cNvSpPr txBox="1"/>
            <p:nvPr/>
          </p:nvSpPr>
          <p:spPr>
            <a:xfrm>
              <a:off x="436797" y="9436532"/>
              <a:ext cx="6595828" cy="256922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300" dirty="0"/>
                <a:t>ATTENTION: Install in accordance with national and local building and electrical codes</a:t>
              </a:r>
              <a:r>
                <a:rPr lang="en-US" sz="1200" dirty="0"/>
                <a:t>.</a:t>
              </a:r>
            </a:p>
          </p:txBody>
        </p:sp>
      </p:grpSp>
      <p:pic>
        <p:nvPicPr>
          <p:cNvPr id="23" name="Picture 22" descr="Diagram&#10;&#10;Description automatically generated">
            <a:extLst>
              <a:ext uri="{FF2B5EF4-FFF2-40B4-BE49-F238E27FC236}">
                <a16:creationId xmlns:a16="http://schemas.microsoft.com/office/drawing/2014/main" id="{F649E1CF-F342-45C3-9861-D2A5317945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6" b="70221"/>
          <a:stretch/>
        </p:blipFill>
        <p:spPr>
          <a:xfrm>
            <a:off x="196850" y="1751299"/>
            <a:ext cx="7167481" cy="905088"/>
          </a:xfrm>
          <a:prstGeom prst="rect">
            <a:avLst/>
          </a:prstGeom>
        </p:spPr>
      </p:pic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55ECC68B-4D6E-4999-82F3-501C536291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56" b="38322"/>
          <a:stretch/>
        </p:blipFill>
        <p:spPr>
          <a:xfrm>
            <a:off x="208191" y="5171915"/>
            <a:ext cx="7167481" cy="117806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2EEDE9B-ED03-468A-8593-1B2E0E25FB0B}"/>
              </a:ext>
            </a:extLst>
          </p:cNvPr>
          <p:cNvSpPr txBox="1"/>
          <p:nvPr/>
        </p:nvSpPr>
        <p:spPr>
          <a:xfrm>
            <a:off x="334503" y="2856688"/>
            <a:ext cx="6638925" cy="534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Surface Mount Spacing</a:t>
            </a:r>
          </a:p>
          <a:p>
            <a:r>
              <a:rPr lang="en-US" sz="1200" dirty="0"/>
              <a:t>Surface mounting studs should be located close to ends of modules within range specified below.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331D42-D43A-4262-8601-98BAC4D3FA67}"/>
              </a:ext>
            </a:extLst>
          </p:cNvPr>
          <p:cNvSpPr txBox="1"/>
          <p:nvPr/>
        </p:nvSpPr>
        <p:spPr>
          <a:xfrm>
            <a:off x="334502" y="4529388"/>
            <a:ext cx="663892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Wall Mount Spacing</a:t>
            </a:r>
          </a:p>
          <a:p>
            <a:r>
              <a:rPr lang="en-US" sz="1200" dirty="0"/>
              <a:t>Variable wall mount brackets can be positioned within 12” of module end or joint. Maximum distance between wall mounts is 48”. 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86841A5-7A56-4718-8116-CF85863548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RC-TM</a:t>
            </a:r>
          </a:p>
        </p:txBody>
      </p:sp>
      <p:sp>
        <p:nvSpPr>
          <p:cNvPr id="34" name="Title 3">
            <a:extLst>
              <a:ext uri="{FF2B5EF4-FFF2-40B4-BE49-F238E27FC236}">
                <a16:creationId xmlns:a16="http://schemas.microsoft.com/office/drawing/2014/main" id="{E8AB5862-6DCC-43EC-A979-0F8B7C37C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513" y="290513"/>
            <a:ext cx="5008562" cy="346075"/>
          </a:xfrm>
        </p:spPr>
        <p:txBody>
          <a:bodyPr>
            <a:noAutofit/>
          </a:bodyPr>
          <a:lstStyle/>
          <a:p>
            <a:pPr algn="r"/>
            <a:r>
              <a:rPr lang="en-US" dirty="0"/>
              <a:t>Row Configurations</a:t>
            </a:r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C7A05181-98CD-454A-99AD-EA966CD958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</p:spPr>
        <p:txBody>
          <a:bodyPr/>
          <a:lstStyle/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8BF0CDB2-3C4B-4E6E-8593-FAAAE6C955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</p:spPr>
        <p:txBody>
          <a:bodyPr/>
          <a:lstStyle/>
          <a:p>
            <a:fld id="{C166AC05-0D1C-1942-8E42-48601C1243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8" name="Slide Number Placeholder 7">
            <a:extLst>
              <a:ext uri="{FF2B5EF4-FFF2-40B4-BE49-F238E27FC236}">
                <a16:creationId xmlns:a16="http://schemas.microsoft.com/office/drawing/2014/main" id="{FC00A67C-814B-42A8-B50B-D8A77E855E81}"/>
              </a:ext>
            </a:extLst>
          </p:cNvPr>
          <p:cNvSpPr txBox="1">
            <a:spLocks/>
          </p:cNvSpPr>
          <p:nvPr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www.ledalite.com</a:t>
            </a:r>
          </a:p>
          <a:p>
            <a:endParaRPr lang="en-US" sz="7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7605B7-B9DB-4162-A179-72DF4B3DAE28}"/>
              </a:ext>
            </a:extLst>
          </p:cNvPr>
          <p:cNvSpPr txBox="1"/>
          <p:nvPr/>
        </p:nvSpPr>
        <p:spPr>
          <a:xfrm>
            <a:off x="332307" y="6523425"/>
            <a:ext cx="6832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Power Feed</a:t>
            </a:r>
          </a:p>
          <a:p>
            <a:r>
              <a:rPr lang="en-US" sz="1200" dirty="0"/>
              <a:t>Power for the entire row can be placed at either end or any joint. See examples below</a:t>
            </a:r>
            <a:r>
              <a:rPr lang="en-US" sz="1000" dirty="0"/>
              <a:t>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5602F4-2359-4D15-872C-367BD4DEB9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98" t="18470" b="6011"/>
          <a:stretch/>
        </p:blipFill>
        <p:spPr>
          <a:xfrm>
            <a:off x="332305" y="7293399"/>
            <a:ext cx="6998769" cy="18692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0AF3260-50C0-42A1-9301-A9FF2B9FB13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445" t="5469" b="88413"/>
          <a:stretch/>
        </p:blipFill>
        <p:spPr>
          <a:xfrm>
            <a:off x="3508440" y="7126421"/>
            <a:ext cx="3696294" cy="15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775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Text&#10;&#10;Description automatically generated">
            <a:extLst>
              <a:ext uri="{FF2B5EF4-FFF2-40B4-BE49-F238E27FC236}">
                <a16:creationId xmlns:a16="http://schemas.microsoft.com/office/drawing/2014/main" id="{0A4FFFB5-6819-45CC-8FEF-38811BD1C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77"/>
          <a:stretch/>
        </p:blipFill>
        <p:spPr>
          <a:xfrm>
            <a:off x="269539" y="7430596"/>
            <a:ext cx="5436106" cy="1959109"/>
          </a:xfrm>
          <a:prstGeom prst="rect">
            <a:avLst/>
          </a:prstGeom>
        </p:spPr>
      </p:pic>
      <p:pic>
        <p:nvPicPr>
          <p:cNvPr id="29" name="Picture 28" descr="Text&#10;&#10;Description automatically generated">
            <a:extLst>
              <a:ext uri="{FF2B5EF4-FFF2-40B4-BE49-F238E27FC236}">
                <a16:creationId xmlns:a16="http://schemas.microsoft.com/office/drawing/2014/main" id="{192CEF70-4EA1-4594-B4CE-18268E2DFFB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78" b="5170"/>
          <a:stretch/>
        </p:blipFill>
        <p:spPr>
          <a:xfrm>
            <a:off x="246389" y="4502052"/>
            <a:ext cx="5247293" cy="19237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4EAAB51-00EF-4E6E-8F07-46D79EE9F7C2}"/>
              </a:ext>
            </a:extLst>
          </p:cNvPr>
          <p:cNvSpPr txBox="1"/>
          <p:nvPr/>
        </p:nvSpPr>
        <p:spPr>
          <a:xfrm>
            <a:off x="326137" y="1017851"/>
            <a:ext cx="69246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Battery Pack (BP)</a:t>
            </a:r>
          </a:p>
          <a:p>
            <a:r>
              <a:rPr lang="en-US" sz="1200" dirty="0"/>
              <a:t>Select modules are available with an optional Battery Pack which will power the entire length of a module.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66AC05-0D1C-1942-8E42-48601C1243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40EE6664-263C-5643-8B85-AAFB1153D785}"/>
              </a:ext>
            </a:extLst>
          </p:cNvPr>
          <p:cNvSpPr txBox="1">
            <a:spLocks/>
          </p:cNvSpPr>
          <p:nvPr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www.ledalite.com</a:t>
            </a:r>
          </a:p>
          <a:p>
            <a:endParaRPr lang="en-US" sz="700" dirty="0"/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010D7BC2-1302-49CF-A085-314ECC34961A}"/>
              </a:ext>
            </a:extLst>
          </p:cNvPr>
          <p:cNvSpPr txBox="1">
            <a:spLocks/>
          </p:cNvSpPr>
          <p:nvPr/>
        </p:nvSpPr>
        <p:spPr>
          <a:xfrm>
            <a:off x="471669" y="289967"/>
            <a:ext cx="1851401" cy="346769"/>
          </a:xfrm>
          <a:prstGeom prst="rect">
            <a:avLst/>
          </a:prstGeom>
        </p:spPr>
        <p:txBody>
          <a:bodyPr vert="horz" lIns="0" tIns="0" rIns="0" bIns="0" spcCol="323893" rtlCol="0">
            <a:noAutofit/>
          </a:bodyPr>
          <a:lstStyle>
            <a:lvl1pPr marL="0" indent="0" algn="l" defTabSz="1787962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52717" indent="-558738" algn="l" defTabSz="17879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2347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34952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95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28933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95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22916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lang="en-GB" sz="195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16897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10876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704857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598838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RC-TM</a:t>
            </a:r>
          </a:p>
        </p:txBody>
      </p:sp>
      <p:sp>
        <p:nvSpPr>
          <p:cNvPr id="27" name="Title 3">
            <a:extLst>
              <a:ext uri="{FF2B5EF4-FFF2-40B4-BE49-F238E27FC236}">
                <a16:creationId xmlns:a16="http://schemas.microsoft.com/office/drawing/2014/main" id="{F8758FB3-EF2D-4F92-9281-85D4608AF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070" y="289967"/>
            <a:ext cx="5007628" cy="346765"/>
          </a:xfrm>
        </p:spPr>
        <p:txBody>
          <a:bodyPr>
            <a:noAutofit/>
          </a:bodyPr>
          <a:lstStyle/>
          <a:p>
            <a:pPr algn="r"/>
            <a:r>
              <a:rPr lang="en-US" dirty="0"/>
              <a:t>Row Configurations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FD2BB23-0390-424A-AB0A-31D9E4E0CDEF}"/>
              </a:ext>
            </a:extLst>
          </p:cNvPr>
          <p:cNvGrpSpPr/>
          <p:nvPr/>
        </p:nvGrpSpPr>
        <p:grpSpPr>
          <a:xfrm>
            <a:off x="428625" y="9355037"/>
            <a:ext cx="6924675" cy="333338"/>
            <a:chOff x="135172" y="9360116"/>
            <a:chExt cx="7463985" cy="33333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FCE95B0-DF39-4E1E-A30B-0DB54D5F1ECD}"/>
                </a:ext>
              </a:extLst>
            </p:cNvPr>
            <p:cNvSpPr/>
            <p:nvPr/>
          </p:nvSpPr>
          <p:spPr>
            <a:xfrm>
              <a:off x="135172" y="9411640"/>
              <a:ext cx="7463985" cy="2596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271F933-A5D3-4A82-B033-8B716983AE7F}"/>
                </a:ext>
              </a:extLst>
            </p:cNvPr>
            <p:cNvSpPr/>
            <p:nvPr/>
          </p:nvSpPr>
          <p:spPr>
            <a:xfrm>
              <a:off x="135172" y="9411640"/>
              <a:ext cx="2413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58A2F9-0479-4243-A1AD-BF093FCB8BC6}"/>
                </a:ext>
              </a:extLst>
            </p:cNvPr>
            <p:cNvSpPr txBox="1"/>
            <p:nvPr/>
          </p:nvSpPr>
          <p:spPr>
            <a:xfrm>
              <a:off x="205022" y="9360116"/>
              <a:ext cx="241300" cy="266700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masis MT Pro" panose="020B0604020202020204" pitchFamily="18" charset="0"/>
                </a:rPr>
                <a:t>!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F16710-1D72-4AF6-81A8-5ABBA27185F3}"/>
                </a:ext>
              </a:extLst>
            </p:cNvPr>
            <p:cNvSpPr txBox="1"/>
            <p:nvPr/>
          </p:nvSpPr>
          <p:spPr>
            <a:xfrm>
              <a:off x="436797" y="9436532"/>
              <a:ext cx="6595828" cy="256922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300" dirty="0"/>
                <a:t>ATTENTION: Install in accordance with national and local building and electrical codes</a:t>
              </a:r>
              <a:r>
                <a:rPr lang="en-US" sz="1200" dirty="0"/>
                <a:t>.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2C49F65-2B29-4E5C-96DF-4CF8F975295F}"/>
              </a:ext>
            </a:extLst>
          </p:cNvPr>
          <p:cNvSpPr txBox="1"/>
          <p:nvPr/>
        </p:nvSpPr>
        <p:spPr>
          <a:xfrm>
            <a:off x="334526" y="1681849"/>
            <a:ext cx="69246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Suspended &amp; Wall: Direct/Indirect or Indirect/Direct - BP Availability</a:t>
            </a:r>
          </a:p>
          <a:p>
            <a:r>
              <a:rPr lang="en-US" sz="1200" dirty="0"/>
              <a:t>Module lengths of ≥ 6ft are available with an optional Battery Pack which will power the entire length of the direct hemisphere.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C5DD8D-BF3C-4854-8098-86687F15D48B}"/>
              </a:ext>
            </a:extLst>
          </p:cNvPr>
          <p:cNvSpPr txBox="1"/>
          <p:nvPr/>
        </p:nvSpPr>
        <p:spPr>
          <a:xfrm>
            <a:off x="334526" y="3621452"/>
            <a:ext cx="69246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Suspended, Surface &amp; Wall: Direct - BP Availability</a:t>
            </a:r>
          </a:p>
          <a:p>
            <a:r>
              <a:rPr lang="en-US" sz="1200" dirty="0"/>
              <a:t>Module lengths of ≥ 4ft are available with an optional Battery Pack which will power the entire length of the direct hemisphere.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6D46EB5-BBDE-4FD1-BB7F-3D2440AB07C4}"/>
              </a:ext>
            </a:extLst>
          </p:cNvPr>
          <p:cNvSpPr txBox="1"/>
          <p:nvPr/>
        </p:nvSpPr>
        <p:spPr>
          <a:xfrm>
            <a:off x="334526" y="6642705"/>
            <a:ext cx="692467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Suspended &amp; Wall: Indirect - BP Availability</a:t>
            </a:r>
          </a:p>
          <a:p>
            <a:r>
              <a:rPr lang="en-US" sz="1200" dirty="0"/>
              <a:t>Module lengths of ≥4ft are available with an optional Battery Pack which will power the entire length of the indirect hemisphere.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959C21-B334-449B-A309-528DED2450A8}"/>
              </a:ext>
            </a:extLst>
          </p:cNvPr>
          <p:cNvGrpSpPr/>
          <p:nvPr/>
        </p:nvGrpSpPr>
        <p:grpSpPr>
          <a:xfrm>
            <a:off x="16593" y="2461137"/>
            <a:ext cx="5477090" cy="900009"/>
            <a:chOff x="16593" y="2495763"/>
            <a:chExt cx="5477090" cy="900009"/>
          </a:xfrm>
        </p:grpSpPr>
        <p:pic>
          <p:nvPicPr>
            <p:cNvPr id="26" name="Picture 25" descr="Text&#10;&#10;Description automatically generated">
              <a:extLst>
                <a:ext uri="{FF2B5EF4-FFF2-40B4-BE49-F238E27FC236}">
                  <a16:creationId xmlns:a16="http://schemas.microsoft.com/office/drawing/2014/main" id="{C7589400-ABE0-423D-AC69-30387EB07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53" b="70619"/>
            <a:stretch/>
          </p:blipFill>
          <p:spPr>
            <a:xfrm>
              <a:off x="246390" y="2495763"/>
              <a:ext cx="5247293" cy="90000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6BC584E-FD4D-4E76-BB0D-6375E8550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202331" y="2594198"/>
              <a:ext cx="209550" cy="581025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F4CBC716-3DB9-49F0-9E66-007214D63DF1}"/>
              </a:ext>
            </a:extLst>
          </p:cNvPr>
          <p:cNvSpPr txBox="1"/>
          <p:nvPr/>
        </p:nvSpPr>
        <p:spPr>
          <a:xfrm>
            <a:off x="5176359" y="8976196"/>
            <a:ext cx="1174912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Side view of fixtures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96A2EA-A62D-4C50-85E6-4636F7C2BCB2}"/>
              </a:ext>
            </a:extLst>
          </p:cNvPr>
          <p:cNvSpPr txBox="1"/>
          <p:nvPr/>
        </p:nvSpPr>
        <p:spPr>
          <a:xfrm>
            <a:off x="5176359" y="6159441"/>
            <a:ext cx="1174912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Side view of fixtures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B9C1C3-B087-49B7-B3C9-56BE42BFB1D9}"/>
              </a:ext>
            </a:extLst>
          </p:cNvPr>
          <p:cNvSpPr txBox="1"/>
          <p:nvPr/>
        </p:nvSpPr>
        <p:spPr>
          <a:xfrm>
            <a:off x="5176359" y="3111727"/>
            <a:ext cx="1174912" cy="128706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900" dirty="0"/>
              <a:t>Side view of fixtures</a:t>
            </a:r>
          </a:p>
        </p:txBody>
      </p:sp>
    </p:spTree>
    <p:extLst>
      <p:ext uri="{BB962C8B-B14F-4D97-AF65-F5344CB8AC3E}">
        <p14:creationId xmlns:p14="http://schemas.microsoft.com/office/powerpoint/2010/main" val="1286866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B7594E1-8947-4638-B97A-3ED2515C3F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A253CD-5759-4AB0-8AF5-380CAF75D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166AC05-0D1C-1942-8E42-48601C12436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859E065-3574-41BB-942B-F109DE11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dirty="0"/>
              <a:t>Row Configurations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9BC63B-1590-41CB-93C3-C38A196A57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RC-TM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0CB5E7-EE09-4CAB-A547-3736D0235ECC}"/>
              </a:ext>
            </a:extLst>
          </p:cNvPr>
          <p:cNvSpPr txBox="1"/>
          <p:nvPr/>
        </p:nvSpPr>
        <p:spPr>
          <a:xfrm>
            <a:off x="428625" y="860690"/>
            <a:ext cx="5428199" cy="285812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600" b="1" dirty="0"/>
              <a:t>Sensors in Rows</a:t>
            </a:r>
          </a:p>
        </p:txBody>
      </p:sp>
      <p:sp>
        <p:nvSpPr>
          <p:cNvPr id="76" name="Slide Number Placeholder 7">
            <a:extLst>
              <a:ext uri="{FF2B5EF4-FFF2-40B4-BE49-F238E27FC236}">
                <a16:creationId xmlns:a16="http://schemas.microsoft.com/office/drawing/2014/main" id="{03542A9B-64DA-4E88-AF96-BE12F5435FC7}"/>
              </a:ext>
            </a:extLst>
          </p:cNvPr>
          <p:cNvSpPr txBox="1">
            <a:spLocks/>
          </p:cNvSpPr>
          <p:nvPr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/>
              <a:t>www.ledalite.com</a:t>
            </a:r>
          </a:p>
          <a:p>
            <a:endParaRPr lang="en-US" sz="70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5A100D4-3C74-4C7F-9C35-8710A17BF190}"/>
              </a:ext>
            </a:extLst>
          </p:cNvPr>
          <p:cNvGrpSpPr/>
          <p:nvPr/>
        </p:nvGrpSpPr>
        <p:grpSpPr>
          <a:xfrm>
            <a:off x="428625" y="9355037"/>
            <a:ext cx="6924675" cy="333338"/>
            <a:chOff x="135172" y="9360116"/>
            <a:chExt cx="7463985" cy="333338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B094A47-A59D-4527-88C5-F2657AD9800B}"/>
                </a:ext>
              </a:extLst>
            </p:cNvPr>
            <p:cNvSpPr/>
            <p:nvPr/>
          </p:nvSpPr>
          <p:spPr>
            <a:xfrm>
              <a:off x="135172" y="9411640"/>
              <a:ext cx="7463985" cy="2596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F33A293-1EF3-4FFA-8051-E5D6A085D77E}"/>
                </a:ext>
              </a:extLst>
            </p:cNvPr>
            <p:cNvSpPr/>
            <p:nvPr/>
          </p:nvSpPr>
          <p:spPr>
            <a:xfrm>
              <a:off x="135172" y="9411640"/>
              <a:ext cx="2413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4936077-E850-4BEE-B58A-98776B974488}"/>
                </a:ext>
              </a:extLst>
            </p:cNvPr>
            <p:cNvSpPr txBox="1"/>
            <p:nvPr/>
          </p:nvSpPr>
          <p:spPr>
            <a:xfrm>
              <a:off x="205022" y="9360116"/>
              <a:ext cx="241300" cy="266700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masis MT Pro" panose="020B0604020202020204" pitchFamily="18" charset="0"/>
                </a:rPr>
                <a:t>!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AAB9E49-5206-41BF-887F-AE4A5794ABDF}"/>
                </a:ext>
              </a:extLst>
            </p:cNvPr>
            <p:cNvSpPr txBox="1"/>
            <p:nvPr/>
          </p:nvSpPr>
          <p:spPr>
            <a:xfrm>
              <a:off x="436797" y="9436532"/>
              <a:ext cx="6595828" cy="256922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300" dirty="0"/>
                <a:t>ATTENTION: Install in accordance with national and local building and electrical codes</a:t>
              </a:r>
              <a:r>
                <a:rPr lang="en-US" sz="1200" dirty="0"/>
                <a:t>.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BD2169CA-DFB7-485C-8AFA-B31BE355DFAE}"/>
              </a:ext>
            </a:extLst>
          </p:cNvPr>
          <p:cNvSpPr txBox="1"/>
          <p:nvPr/>
        </p:nvSpPr>
        <p:spPr>
          <a:xfrm>
            <a:off x="428625" y="1184425"/>
            <a:ext cx="6924675" cy="564117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200" b="1" dirty="0"/>
              <a:t>Single Sensor Controlling Whole Row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Purple &amp; brown (or purple &amp; grey/pink) control wires </a:t>
            </a:r>
            <a:r>
              <a:rPr lang="en-US" sz="1200" b="1" u="sng" dirty="0"/>
              <a:t>MUST</a:t>
            </a:r>
            <a:r>
              <a:rPr lang="en-US" sz="1200" dirty="0"/>
              <a:t> be connected between fixtures.</a:t>
            </a:r>
          </a:p>
          <a:p>
            <a:pPr marL="228600" lvl="1" defTabSz="152400"/>
            <a:r>
              <a:rPr lang="en-US" sz="1200" dirty="0"/>
              <a:t>Note:</a:t>
            </a:r>
          </a:p>
          <a:p>
            <a:pPr marL="400050" lvl="1" indent="-171450" defTabSz="152400">
              <a:buFont typeface="Arial" panose="020B0604020202020204" pitchFamily="34" charset="0"/>
              <a:buChar char="•"/>
            </a:pPr>
            <a:r>
              <a:rPr lang="en-US" sz="1200" dirty="0"/>
              <a:t>A maximum of 8 drivers can be wired to one sensor; confirm fixture driver count with factory.</a:t>
            </a:r>
          </a:p>
        </p:txBody>
      </p:sp>
      <p:pic>
        <p:nvPicPr>
          <p:cNvPr id="174" name="Picture 173">
            <a:extLst>
              <a:ext uri="{FF2B5EF4-FFF2-40B4-BE49-F238E27FC236}">
                <a16:creationId xmlns:a16="http://schemas.microsoft.com/office/drawing/2014/main" id="{30DA2BD5-E743-45EC-99B3-D49C00833C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63" b="59867"/>
          <a:stretch/>
        </p:blipFill>
        <p:spPr>
          <a:xfrm>
            <a:off x="5018141" y="6291377"/>
            <a:ext cx="666554" cy="577431"/>
          </a:xfrm>
          <a:prstGeom prst="rect">
            <a:avLst/>
          </a:prstGeom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D7A66E98-F1B1-4C0F-ADE3-80D30E8026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2271" b="16268"/>
          <a:stretch/>
        </p:blipFill>
        <p:spPr>
          <a:xfrm>
            <a:off x="5022921" y="5529338"/>
            <a:ext cx="666555" cy="518009"/>
          </a:xfrm>
          <a:prstGeom prst="rect">
            <a:avLst/>
          </a:prstGeom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F211267A-576A-4FE9-B751-5669687063E5}"/>
              </a:ext>
            </a:extLst>
          </p:cNvPr>
          <p:cNvGrpSpPr/>
          <p:nvPr/>
        </p:nvGrpSpPr>
        <p:grpSpPr>
          <a:xfrm>
            <a:off x="693613" y="2005434"/>
            <a:ext cx="5842831" cy="703021"/>
            <a:chOff x="443775" y="1826619"/>
            <a:chExt cx="5842831" cy="703021"/>
          </a:xfrm>
        </p:grpSpPr>
        <p:pic>
          <p:nvPicPr>
            <p:cNvPr id="260" name="Picture 259">
              <a:extLst>
                <a:ext uri="{FF2B5EF4-FFF2-40B4-BE49-F238E27FC236}">
                  <a16:creationId xmlns:a16="http://schemas.microsoft.com/office/drawing/2014/main" id="{29C95A1D-0FA0-4649-8A3D-4476F7E47A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443775" y="2086337"/>
              <a:ext cx="277389" cy="146615"/>
            </a:xfrm>
            <a:prstGeom prst="rect">
              <a:avLst/>
            </a:prstGeom>
          </p:spPr>
        </p:pic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CC46F5F2-DD10-458C-8AE1-681DB322D701}"/>
                </a:ext>
              </a:extLst>
            </p:cNvPr>
            <p:cNvSpPr txBox="1"/>
            <p:nvPr/>
          </p:nvSpPr>
          <p:spPr>
            <a:xfrm>
              <a:off x="443775" y="1934076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A351D4EF-B99A-4ED8-B2A6-58E68B90A4F7}"/>
                </a:ext>
              </a:extLst>
            </p:cNvPr>
            <p:cNvGrpSpPr/>
            <p:nvPr/>
          </p:nvGrpSpPr>
          <p:grpSpPr>
            <a:xfrm rot="10800000">
              <a:off x="3382965" y="2374128"/>
              <a:ext cx="1358755" cy="109728"/>
              <a:chOff x="539888" y="7062758"/>
              <a:chExt cx="1115008" cy="106587"/>
            </a:xfrm>
          </p:grpSpPr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6CE31601-F446-4F8E-8999-04844AECFA45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>
                <a:extLst>
                  <a:ext uri="{FF2B5EF4-FFF2-40B4-BE49-F238E27FC236}">
                    <a16:creationId xmlns:a16="http://schemas.microsoft.com/office/drawing/2014/main" id="{48004DA2-F68A-478D-98A2-FD7C9DF6648D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B9D7E0B3-5DF6-49F7-9962-90308E7CBF00}"/>
                </a:ext>
              </a:extLst>
            </p:cNvPr>
            <p:cNvGrpSpPr/>
            <p:nvPr/>
          </p:nvGrpSpPr>
          <p:grpSpPr>
            <a:xfrm>
              <a:off x="1856065" y="2377269"/>
              <a:ext cx="1301361" cy="109728"/>
              <a:chOff x="539888" y="7062758"/>
              <a:chExt cx="1115008" cy="106587"/>
            </a:xfrm>
          </p:grpSpPr>
          <p:cxnSp>
            <p:nvCxnSpPr>
              <p:cNvPr id="253" name="Straight Connector 252">
                <a:extLst>
                  <a:ext uri="{FF2B5EF4-FFF2-40B4-BE49-F238E27FC236}">
                    <a16:creationId xmlns:a16="http://schemas.microsoft.com/office/drawing/2014/main" id="{C0E3EE58-FE01-4FE3-A303-5B0F2DF8BD99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4" name="Straight Connector 253">
                <a:extLst>
                  <a:ext uri="{FF2B5EF4-FFF2-40B4-BE49-F238E27FC236}">
                    <a16:creationId xmlns:a16="http://schemas.microsoft.com/office/drawing/2014/main" id="{3088D6A1-2BD5-42DC-AA72-041686D46912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BAE337D2-6AC5-49CE-AF9B-CE822E2A2E92}"/>
                </a:ext>
              </a:extLst>
            </p:cNvPr>
            <p:cNvSpPr txBox="1"/>
            <p:nvPr/>
          </p:nvSpPr>
          <p:spPr>
            <a:xfrm>
              <a:off x="3167823" y="2331487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E37A88A9-0B97-45FF-A231-CCE7E9435B55}"/>
                </a:ext>
              </a:extLst>
            </p:cNvPr>
            <p:cNvGrpSpPr/>
            <p:nvPr/>
          </p:nvGrpSpPr>
          <p:grpSpPr>
            <a:xfrm>
              <a:off x="446538" y="2377269"/>
              <a:ext cx="605635" cy="109728"/>
              <a:chOff x="539888" y="7062758"/>
              <a:chExt cx="1115008" cy="106587"/>
            </a:xfrm>
          </p:grpSpPr>
          <p:cxnSp>
            <p:nvCxnSpPr>
              <p:cNvPr id="251" name="Straight Connector 250">
                <a:extLst>
                  <a:ext uri="{FF2B5EF4-FFF2-40B4-BE49-F238E27FC236}">
                    <a16:creationId xmlns:a16="http://schemas.microsoft.com/office/drawing/2014/main" id="{EA905CD8-D0D8-42D1-81A4-997013E97BDE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2F457975-980E-42FB-A3A4-5796AE62D18E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5FA5C1F0-3CF9-4E3D-8A2B-469EA42D7508}"/>
                </a:ext>
              </a:extLst>
            </p:cNvPr>
            <p:cNvGrpSpPr/>
            <p:nvPr/>
          </p:nvGrpSpPr>
          <p:grpSpPr>
            <a:xfrm rot="10800000">
              <a:off x="1217711" y="2374129"/>
              <a:ext cx="638715" cy="109728"/>
              <a:chOff x="539888" y="7062758"/>
              <a:chExt cx="1115008" cy="106587"/>
            </a:xfrm>
          </p:grpSpPr>
          <p:cxnSp>
            <p:nvCxnSpPr>
              <p:cNvPr id="249" name="Straight Connector 248">
                <a:extLst>
                  <a:ext uri="{FF2B5EF4-FFF2-40B4-BE49-F238E27FC236}">
                    <a16:creationId xmlns:a16="http://schemas.microsoft.com/office/drawing/2014/main" id="{87E79ACA-B3A4-4D56-96A1-7BE88A1F50ED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0" name="Straight Connector 249">
                <a:extLst>
                  <a:ext uri="{FF2B5EF4-FFF2-40B4-BE49-F238E27FC236}">
                    <a16:creationId xmlns:a16="http://schemas.microsoft.com/office/drawing/2014/main" id="{C8D06868-6FF0-4A55-BC33-3D504B709C49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5E51D750-8DF7-4478-90AA-B396146996A5}"/>
                </a:ext>
              </a:extLst>
            </p:cNvPr>
            <p:cNvSpPr txBox="1"/>
            <p:nvPr/>
          </p:nvSpPr>
          <p:spPr>
            <a:xfrm>
              <a:off x="1030093" y="2331487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4ft</a:t>
              </a:r>
            </a:p>
          </p:txBody>
        </p:sp>
        <p:sp>
          <p:nvSpPr>
            <p:cNvPr id="10" name="Flowchart: Connector 9">
              <a:extLst>
                <a:ext uri="{FF2B5EF4-FFF2-40B4-BE49-F238E27FC236}">
                  <a16:creationId xmlns:a16="http://schemas.microsoft.com/office/drawing/2014/main" id="{163A15DA-5957-486E-BB78-8BC9B06BA34B}"/>
                </a:ext>
              </a:extLst>
            </p:cNvPr>
            <p:cNvSpPr/>
            <p:nvPr/>
          </p:nvSpPr>
          <p:spPr>
            <a:xfrm>
              <a:off x="2037373" y="1826619"/>
              <a:ext cx="228600" cy="228600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200" dirty="0">
                  <a:solidFill>
                    <a:schemeClr val="tx1"/>
                  </a:solidFill>
                </a:rPr>
                <a:t>1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42C8404-85E1-46C3-A01B-182BCEFD679E}"/>
                </a:ext>
              </a:extLst>
            </p:cNvPr>
            <p:cNvCxnSpPr>
              <a:cxnSpLocks/>
              <a:stCxn id="10" idx="3"/>
              <a:endCxn id="299" idx="3"/>
            </p:cNvCxnSpPr>
            <p:nvPr/>
          </p:nvCxnSpPr>
          <p:spPr>
            <a:xfrm flipH="1">
              <a:off x="1864721" y="2021741"/>
              <a:ext cx="206130" cy="1403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0E9E28A-E80D-4D7B-9C50-D1A49FADDECE}"/>
                </a:ext>
              </a:extLst>
            </p:cNvPr>
            <p:cNvSpPr/>
            <p:nvPr/>
          </p:nvSpPr>
          <p:spPr>
            <a:xfrm>
              <a:off x="1864721" y="2102644"/>
              <a:ext cx="2876999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A350BE1-3FEB-418D-8395-E6168F35AD99}"/>
                </a:ext>
              </a:extLst>
            </p:cNvPr>
            <p:cNvSpPr/>
            <p:nvPr/>
          </p:nvSpPr>
          <p:spPr>
            <a:xfrm>
              <a:off x="446538" y="2102530"/>
              <a:ext cx="1418183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9A6A3CF5-A51D-4D08-9FA9-216D6521B9F4}"/>
                </a:ext>
              </a:extLst>
            </p:cNvPr>
            <p:cNvSpPr txBox="1"/>
            <p:nvPr/>
          </p:nvSpPr>
          <p:spPr>
            <a:xfrm>
              <a:off x="4960144" y="2095292"/>
              <a:ext cx="1326462" cy="12870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/>
                <a:t>Bottom view of fixtures</a:t>
              </a:r>
            </a:p>
            <a:p>
              <a:endParaRPr lang="en-US" sz="900" dirty="0"/>
            </a:p>
          </p:txBody>
        </p:sp>
      </p:grpSp>
      <p:sp>
        <p:nvSpPr>
          <p:cNvPr id="301" name="TextBox 300">
            <a:extLst>
              <a:ext uri="{FF2B5EF4-FFF2-40B4-BE49-F238E27FC236}">
                <a16:creationId xmlns:a16="http://schemas.microsoft.com/office/drawing/2014/main" id="{0CD4DF85-92A6-4D37-9907-C86ECAAC876D}"/>
              </a:ext>
            </a:extLst>
          </p:cNvPr>
          <p:cNvSpPr txBox="1"/>
          <p:nvPr/>
        </p:nvSpPr>
        <p:spPr>
          <a:xfrm>
            <a:off x="428625" y="2933395"/>
            <a:ext cx="6924675" cy="564117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200" b="1" dirty="0"/>
              <a:t>Multiple Sensors Controlling Separate Zones in a Row</a:t>
            </a:r>
          </a:p>
          <a:p>
            <a:pPr marL="228600" indent="-228600">
              <a:buFont typeface="+mj-lt"/>
              <a:buAutoNum type="arabicPeriod" startAt="2"/>
            </a:pPr>
            <a:r>
              <a:rPr lang="en-US" sz="1200" dirty="0"/>
              <a:t>Purple &amp; brown (or purple &amp; grey/pink) control wires </a:t>
            </a:r>
            <a:r>
              <a:rPr lang="en-US" sz="1200" b="1" u="sng" dirty="0"/>
              <a:t>MUST NOT</a:t>
            </a:r>
            <a:r>
              <a:rPr lang="en-US" sz="1200" dirty="0"/>
              <a:t> be connected between zones.</a:t>
            </a:r>
          </a:p>
          <a:p>
            <a:pPr marL="228600" lvl="1" defTabSz="152400"/>
            <a:r>
              <a:rPr lang="en-US" sz="1200" dirty="0"/>
              <a:t>Notes:</a:t>
            </a:r>
          </a:p>
          <a:p>
            <a:pPr marL="400050" lvl="1" indent="-171450" defTabSz="152400">
              <a:buFont typeface="Arial" panose="020B0604020202020204" pitchFamily="34" charset="0"/>
              <a:buChar char="•"/>
            </a:pPr>
            <a:r>
              <a:rPr lang="en-US" sz="1200" dirty="0"/>
              <a:t>A maximum of 8 drivers can be wired to one sensor; confirm fixture driver count with factory.</a:t>
            </a:r>
          </a:p>
          <a:p>
            <a:pPr marL="400050" lvl="1" indent="-171450" defTabSz="152400">
              <a:buFont typeface="Arial" panose="020B0604020202020204" pitchFamily="34" charset="0"/>
              <a:buChar char="•"/>
            </a:pPr>
            <a:r>
              <a:rPr lang="en-US" sz="1200" dirty="0"/>
              <a:t>Only one sensor is allowed on a wired zone.  (Sensors can be paired together wirelessly via a mobile app).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5CD0F2-0E51-4FAE-A260-216A0CCE6AFE}"/>
              </a:ext>
            </a:extLst>
          </p:cNvPr>
          <p:cNvGrpSpPr/>
          <p:nvPr/>
        </p:nvGrpSpPr>
        <p:grpSpPr>
          <a:xfrm>
            <a:off x="710883" y="3947755"/>
            <a:ext cx="4544989" cy="733213"/>
            <a:chOff x="710883" y="3947755"/>
            <a:chExt cx="4544989" cy="733213"/>
          </a:xfrm>
        </p:grpSpPr>
        <p:pic>
          <p:nvPicPr>
            <p:cNvPr id="324" name="Picture 323">
              <a:extLst>
                <a:ext uri="{FF2B5EF4-FFF2-40B4-BE49-F238E27FC236}">
                  <a16:creationId xmlns:a16="http://schemas.microsoft.com/office/drawing/2014/main" id="{963D9369-881B-491D-A34F-A0427A8A68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3588063" y="4240340"/>
              <a:ext cx="277389" cy="146615"/>
            </a:xfrm>
            <a:prstGeom prst="rect">
              <a:avLst/>
            </a:prstGeom>
          </p:spPr>
        </p:pic>
        <p:pic>
          <p:nvPicPr>
            <p:cNvPr id="303" name="Picture 302">
              <a:extLst>
                <a:ext uri="{FF2B5EF4-FFF2-40B4-BE49-F238E27FC236}">
                  <a16:creationId xmlns:a16="http://schemas.microsoft.com/office/drawing/2014/main" id="{9E133B5A-6E72-4719-8EF4-5EFB60023F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710883" y="4237861"/>
              <a:ext cx="277389" cy="146615"/>
            </a:xfrm>
            <a:prstGeom prst="rect">
              <a:avLst/>
            </a:prstGeom>
          </p:spPr>
        </p:pic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B9A16DB2-A7A3-489C-AB0B-0DBA2AED8535}"/>
                </a:ext>
              </a:extLst>
            </p:cNvPr>
            <p:cNvSpPr txBox="1"/>
            <p:nvPr/>
          </p:nvSpPr>
          <p:spPr>
            <a:xfrm>
              <a:off x="3593786" y="4074082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grpSp>
          <p:nvGrpSpPr>
            <p:cNvPr id="305" name="Group 304">
              <a:extLst>
                <a:ext uri="{FF2B5EF4-FFF2-40B4-BE49-F238E27FC236}">
                  <a16:creationId xmlns:a16="http://schemas.microsoft.com/office/drawing/2014/main" id="{425C2102-234F-482D-8DBE-9BFF0C96F42B}"/>
                </a:ext>
              </a:extLst>
            </p:cNvPr>
            <p:cNvGrpSpPr/>
            <p:nvPr/>
          </p:nvGrpSpPr>
          <p:grpSpPr>
            <a:xfrm rot="10800000">
              <a:off x="2239835" y="4523165"/>
              <a:ext cx="1358755" cy="109728"/>
              <a:chOff x="539888" y="7062758"/>
              <a:chExt cx="1115008" cy="106587"/>
            </a:xfrm>
          </p:grpSpPr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FEED6FD1-78F7-4EDA-B131-C32D90A860A7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21EA39CD-9CD7-4AF6-A06D-2A79E0CD0C55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DF391ABB-0AD3-4209-AFD8-FA68BCC3A752}"/>
                </a:ext>
              </a:extLst>
            </p:cNvPr>
            <p:cNvGrpSpPr/>
            <p:nvPr/>
          </p:nvGrpSpPr>
          <p:grpSpPr>
            <a:xfrm>
              <a:off x="731985" y="4526306"/>
              <a:ext cx="1301361" cy="109728"/>
              <a:chOff x="539888" y="7062758"/>
              <a:chExt cx="1115008" cy="106587"/>
            </a:xfrm>
          </p:grpSpPr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E7081D9E-E81C-49BD-9E96-9C423BCA2F99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75E6E1EB-4959-4440-B61F-6CD4D640EE82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344448B6-06A5-4EF6-83CC-280DF8305A22}"/>
                </a:ext>
              </a:extLst>
            </p:cNvPr>
            <p:cNvSpPr txBox="1"/>
            <p:nvPr/>
          </p:nvSpPr>
          <p:spPr>
            <a:xfrm>
              <a:off x="2043743" y="4480524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EECD6B16-BFD2-442B-80DA-76DB7136AF28}"/>
                </a:ext>
              </a:extLst>
            </p:cNvPr>
            <p:cNvGrpSpPr/>
            <p:nvPr/>
          </p:nvGrpSpPr>
          <p:grpSpPr>
            <a:xfrm>
              <a:off x="3603252" y="4528597"/>
              <a:ext cx="605635" cy="109728"/>
              <a:chOff x="539888" y="7062758"/>
              <a:chExt cx="1115008" cy="106587"/>
            </a:xfrm>
          </p:grpSpPr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980987E5-3FD0-43D9-A88E-5295018D1306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9A63CBA9-B5E2-4F82-BD59-F779E5F1D1D7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9" name="Group 308">
              <a:extLst>
                <a:ext uri="{FF2B5EF4-FFF2-40B4-BE49-F238E27FC236}">
                  <a16:creationId xmlns:a16="http://schemas.microsoft.com/office/drawing/2014/main" id="{F4FCF025-C49B-484B-AF12-B62650A62EFC}"/>
                </a:ext>
              </a:extLst>
            </p:cNvPr>
            <p:cNvGrpSpPr/>
            <p:nvPr/>
          </p:nvGrpSpPr>
          <p:grpSpPr>
            <a:xfrm rot="10800000">
              <a:off x="4374425" y="4525457"/>
              <a:ext cx="638715" cy="109728"/>
              <a:chOff x="539888" y="7062758"/>
              <a:chExt cx="1115008" cy="106587"/>
            </a:xfrm>
          </p:grpSpPr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CF43E030-42B6-4B5B-A89A-6A6D842CA2F4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4D287DBF-7AB1-4735-A08C-BE5660F42D93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10" name="TextBox 309">
              <a:extLst>
                <a:ext uri="{FF2B5EF4-FFF2-40B4-BE49-F238E27FC236}">
                  <a16:creationId xmlns:a16="http://schemas.microsoft.com/office/drawing/2014/main" id="{6F3A8D1E-2842-4DDE-9F0F-BCFAC32F0CD3}"/>
                </a:ext>
              </a:extLst>
            </p:cNvPr>
            <p:cNvSpPr txBox="1"/>
            <p:nvPr/>
          </p:nvSpPr>
          <p:spPr>
            <a:xfrm>
              <a:off x="4186807" y="4482815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4ft</a:t>
              </a:r>
            </a:p>
          </p:txBody>
        </p:sp>
        <p:sp>
          <p:nvSpPr>
            <p:cNvPr id="311" name="Flowchart: Connector 310">
              <a:extLst>
                <a:ext uri="{FF2B5EF4-FFF2-40B4-BE49-F238E27FC236}">
                  <a16:creationId xmlns:a16="http://schemas.microsoft.com/office/drawing/2014/main" id="{185B1286-00AF-4F85-930C-4EDB3F9EA78E}"/>
                </a:ext>
              </a:extLst>
            </p:cNvPr>
            <p:cNvSpPr/>
            <p:nvPr/>
          </p:nvSpPr>
          <p:spPr>
            <a:xfrm>
              <a:off x="3125981" y="3947755"/>
              <a:ext cx="228600" cy="228600"/>
            </a:xfrm>
            <a:prstGeom prst="flowChartConnector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200" dirty="0">
                  <a:solidFill>
                    <a:schemeClr val="tx1"/>
                  </a:solidFill>
                </a:rPr>
                <a:t>2</a:t>
              </a:r>
            </a:p>
          </p:txBody>
        </p:sp>
        <p:cxnSp>
          <p:nvCxnSpPr>
            <p:cNvPr id="312" name="Straight Arrow Connector 311">
              <a:extLst>
                <a:ext uri="{FF2B5EF4-FFF2-40B4-BE49-F238E27FC236}">
                  <a16:creationId xmlns:a16="http://schemas.microsoft.com/office/drawing/2014/main" id="{DE065553-5A39-46D0-9E3C-FF01FD57B6E6}"/>
                </a:ext>
              </a:extLst>
            </p:cNvPr>
            <p:cNvCxnSpPr>
              <a:cxnSpLocks/>
              <a:stCxn id="311" idx="5"/>
              <a:endCxn id="314" idx="1"/>
            </p:cNvCxnSpPr>
            <p:nvPr/>
          </p:nvCxnSpPr>
          <p:spPr>
            <a:xfrm>
              <a:off x="3321103" y="4142877"/>
              <a:ext cx="272069" cy="1686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EAAF25CE-D80C-49C0-980F-1A3F9D3B5015}"/>
                </a:ext>
              </a:extLst>
            </p:cNvPr>
            <p:cNvSpPr/>
            <p:nvPr/>
          </p:nvSpPr>
          <p:spPr>
            <a:xfrm>
              <a:off x="716173" y="4251802"/>
              <a:ext cx="2876999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67AD0603-AC85-4C53-80C2-FD2E7B57C0BD}"/>
                </a:ext>
              </a:extLst>
            </p:cNvPr>
            <p:cNvSpPr/>
            <p:nvPr/>
          </p:nvSpPr>
          <p:spPr>
            <a:xfrm>
              <a:off x="3593172" y="4251961"/>
              <a:ext cx="1418183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5" name="TextBox 314">
              <a:extLst>
                <a:ext uri="{FF2B5EF4-FFF2-40B4-BE49-F238E27FC236}">
                  <a16:creationId xmlns:a16="http://schemas.microsoft.com/office/drawing/2014/main" id="{C7835BA2-2385-4D10-A0D5-FC0118F2688B}"/>
                </a:ext>
              </a:extLst>
            </p:cNvPr>
            <p:cNvSpPr txBox="1"/>
            <p:nvPr/>
          </p:nvSpPr>
          <p:spPr>
            <a:xfrm>
              <a:off x="3929410" y="4378875"/>
              <a:ext cx="1326462" cy="12870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/>
                <a:t>Bottom view of fixtures</a:t>
              </a:r>
            </a:p>
            <a:p>
              <a:endParaRPr lang="en-US" sz="900" dirty="0"/>
            </a:p>
          </p:txBody>
        </p:sp>
        <p:sp>
          <p:nvSpPr>
            <p:cNvPr id="327" name="TextBox 326">
              <a:extLst>
                <a:ext uri="{FF2B5EF4-FFF2-40B4-BE49-F238E27FC236}">
                  <a16:creationId xmlns:a16="http://schemas.microsoft.com/office/drawing/2014/main" id="{D02AFFDB-7558-4494-B98C-C7A6957DD8D5}"/>
                </a:ext>
              </a:extLst>
            </p:cNvPr>
            <p:cNvSpPr txBox="1"/>
            <p:nvPr/>
          </p:nvSpPr>
          <p:spPr>
            <a:xfrm>
              <a:off x="710989" y="4074609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2BA349C5-A296-481B-88B3-321C350D9BC3}"/>
                </a:ext>
              </a:extLst>
            </p:cNvPr>
            <p:cNvSpPr txBox="1"/>
            <p:nvPr/>
          </p:nvSpPr>
          <p:spPr>
            <a:xfrm>
              <a:off x="4215287" y="4089588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Zone 2</a:t>
              </a:r>
            </a:p>
          </p:txBody>
        </p:sp>
        <p:sp>
          <p:nvSpPr>
            <p:cNvPr id="281" name="TextBox 280">
              <a:extLst>
                <a:ext uri="{FF2B5EF4-FFF2-40B4-BE49-F238E27FC236}">
                  <a16:creationId xmlns:a16="http://schemas.microsoft.com/office/drawing/2014/main" id="{59D31671-F1F9-408D-98F5-81D3391E89CD}"/>
                </a:ext>
              </a:extLst>
            </p:cNvPr>
            <p:cNvSpPr txBox="1"/>
            <p:nvPr/>
          </p:nvSpPr>
          <p:spPr>
            <a:xfrm>
              <a:off x="1956825" y="4089588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Zone 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FC0F290-D119-4235-8CB2-7449BF2AD0F0}"/>
              </a:ext>
            </a:extLst>
          </p:cNvPr>
          <p:cNvGrpSpPr/>
          <p:nvPr/>
        </p:nvGrpSpPr>
        <p:grpSpPr>
          <a:xfrm>
            <a:off x="703864" y="5549950"/>
            <a:ext cx="6497792" cy="2414647"/>
            <a:chOff x="708176" y="5101974"/>
            <a:chExt cx="6497792" cy="2414647"/>
          </a:xfrm>
        </p:grpSpPr>
        <p:pic>
          <p:nvPicPr>
            <p:cNvPr id="347" name="Picture 346">
              <a:extLst>
                <a:ext uri="{FF2B5EF4-FFF2-40B4-BE49-F238E27FC236}">
                  <a16:creationId xmlns:a16="http://schemas.microsoft.com/office/drawing/2014/main" id="{2F52900C-F141-4824-B069-AC7227FA52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715194" y="5263381"/>
              <a:ext cx="277389" cy="146615"/>
            </a:xfrm>
            <a:prstGeom prst="rect">
              <a:avLst/>
            </a:prstGeom>
          </p:spPr>
        </p:pic>
        <p:pic>
          <p:nvPicPr>
            <p:cNvPr id="326" name="Picture 325">
              <a:extLst>
                <a:ext uri="{FF2B5EF4-FFF2-40B4-BE49-F238E27FC236}">
                  <a16:creationId xmlns:a16="http://schemas.microsoft.com/office/drawing/2014/main" id="{8EF3BCE3-7961-4555-B762-562EB44217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2128434" y="5263511"/>
              <a:ext cx="277389" cy="146615"/>
            </a:xfrm>
            <a:prstGeom prst="rect">
              <a:avLst/>
            </a:prstGeom>
          </p:spPr>
        </p:pic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83655168-1C19-4655-8D44-9CDDE4CA5C07}"/>
                </a:ext>
              </a:extLst>
            </p:cNvPr>
            <p:cNvGrpSpPr/>
            <p:nvPr/>
          </p:nvGrpSpPr>
          <p:grpSpPr>
            <a:xfrm rot="10800000">
              <a:off x="3649195" y="5549775"/>
              <a:ext cx="1358755" cy="109728"/>
              <a:chOff x="539888" y="7062758"/>
              <a:chExt cx="1115008" cy="106587"/>
            </a:xfrm>
          </p:grpSpPr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0E34C186-FACB-4556-B883-5D1C615425CA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id="{DF594683-A407-42CD-B4BE-0DC00B566496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9" name="Group 328">
              <a:extLst>
                <a:ext uri="{FF2B5EF4-FFF2-40B4-BE49-F238E27FC236}">
                  <a16:creationId xmlns:a16="http://schemas.microsoft.com/office/drawing/2014/main" id="{4D0FC221-B506-4A74-BF48-07E4144A85AC}"/>
                </a:ext>
              </a:extLst>
            </p:cNvPr>
            <p:cNvGrpSpPr/>
            <p:nvPr/>
          </p:nvGrpSpPr>
          <p:grpSpPr>
            <a:xfrm>
              <a:off x="2122295" y="5552916"/>
              <a:ext cx="1301361" cy="109728"/>
              <a:chOff x="539888" y="7062758"/>
              <a:chExt cx="1115008" cy="106587"/>
            </a:xfrm>
          </p:grpSpPr>
          <p:cxnSp>
            <p:nvCxnSpPr>
              <p:cNvPr id="343" name="Straight Connector 342">
                <a:extLst>
                  <a:ext uri="{FF2B5EF4-FFF2-40B4-BE49-F238E27FC236}">
                    <a16:creationId xmlns:a16="http://schemas.microsoft.com/office/drawing/2014/main" id="{3C2C69EE-0C08-417C-BE1A-750696A99065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97083B8C-63B6-4611-95D9-8E70E865FC56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0" name="TextBox 329">
              <a:extLst>
                <a:ext uri="{FF2B5EF4-FFF2-40B4-BE49-F238E27FC236}">
                  <a16:creationId xmlns:a16="http://schemas.microsoft.com/office/drawing/2014/main" id="{1F99F0B4-C390-487B-B2BD-B67612D7C487}"/>
                </a:ext>
              </a:extLst>
            </p:cNvPr>
            <p:cNvSpPr txBox="1"/>
            <p:nvPr/>
          </p:nvSpPr>
          <p:spPr>
            <a:xfrm>
              <a:off x="3434053" y="5507134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22FCE2C3-45EC-405D-8CEB-DBD255CA8979}"/>
                </a:ext>
              </a:extLst>
            </p:cNvPr>
            <p:cNvGrpSpPr/>
            <p:nvPr/>
          </p:nvGrpSpPr>
          <p:grpSpPr>
            <a:xfrm>
              <a:off x="712768" y="5552916"/>
              <a:ext cx="605635" cy="109728"/>
              <a:chOff x="539888" y="7062758"/>
              <a:chExt cx="1115008" cy="106587"/>
            </a:xfrm>
          </p:grpSpPr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A6F7A119-0C50-4F75-8F58-1846E3125652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14D4EBA5-D930-47B8-942E-61316133790B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32" name="Group 331">
              <a:extLst>
                <a:ext uri="{FF2B5EF4-FFF2-40B4-BE49-F238E27FC236}">
                  <a16:creationId xmlns:a16="http://schemas.microsoft.com/office/drawing/2014/main" id="{83505852-8A43-4B5A-9B8D-67FA518A7027}"/>
                </a:ext>
              </a:extLst>
            </p:cNvPr>
            <p:cNvGrpSpPr/>
            <p:nvPr/>
          </p:nvGrpSpPr>
          <p:grpSpPr>
            <a:xfrm rot="10800000">
              <a:off x="1483941" y="5549776"/>
              <a:ext cx="638715" cy="109728"/>
              <a:chOff x="539888" y="7062758"/>
              <a:chExt cx="1115008" cy="106587"/>
            </a:xfrm>
          </p:grpSpPr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FB86CB78-149C-47AC-A289-BCB4C6637768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D1E50FB6-9FDF-41E6-9AEB-040D314C512B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B4875C2A-DB6C-4E13-87EA-A13A54369AB0}"/>
                </a:ext>
              </a:extLst>
            </p:cNvPr>
            <p:cNvSpPr txBox="1"/>
            <p:nvPr/>
          </p:nvSpPr>
          <p:spPr>
            <a:xfrm>
              <a:off x="1296323" y="5507134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4ft</a:t>
              </a:r>
            </a:p>
          </p:txBody>
        </p:sp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F1EC9B74-D798-428A-B1FA-103801F0621E}"/>
                </a:ext>
              </a:extLst>
            </p:cNvPr>
            <p:cNvSpPr/>
            <p:nvPr/>
          </p:nvSpPr>
          <p:spPr>
            <a:xfrm>
              <a:off x="2130951" y="5278291"/>
              <a:ext cx="2876999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4E9FA22C-D898-4595-BE2E-08A02E6389E0}"/>
                </a:ext>
              </a:extLst>
            </p:cNvPr>
            <p:cNvSpPr/>
            <p:nvPr/>
          </p:nvSpPr>
          <p:spPr>
            <a:xfrm>
              <a:off x="712768" y="5278177"/>
              <a:ext cx="1418183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9F6CCB1A-031A-4B01-9EA8-B05A0F2E3BFC}"/>
                </a:ext>
              </a:extLst>
            </p:cNvPr>
            <p:cNvSpPr txBox="1"/>
            <p:nvPr/>
          </p:nvSpPr>
          <p:spPr>
            <a:xfrm>
              <a:off x="3927749" y="5398782"/>
              <a:ext cx="1326462" cy="12870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/>
                <a:t>Bottom view of fixtures</a:t>
              </a:r>
            </a:p>
            <a:p>
              <a:endParaRPr lang="en-US" sz="900" dirty="0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EEBDC960-7E1B-4462-B36C-D483B5A57E16}"/>
                </a:ext>
              </a:extLst>
            </p:cNvPr>
            <p:cNvSpPr txBox="1"/>
            <p:nvPr/>
          </p:nvSpPr>
          <p:spPr>
            <a:xfrm>
              <a:off x="2142647" y="5121421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AA6805B2-2C42-4176-9C4C-F84F82606C6B}"/>
                </a:ext>
              </a:extLst>
            </p:cNvPr>
            <p:cNvSpPr txBox="1"/>
            <p:nvPr/>
          </p:nvSpPr>
          <p:spPr>
            <a:xfrm>
              <a:off x="5613883" y="5183240"/>
              <a:ext cx="1570282" cy="307224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Sensors are too close together for proper operation.</a:t>
              </a:r>
            </a:p>
            <a:p>
              <a:endParaRPr lang="en-US" sz="900" dirty="0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A773D805-505B-4E59-A914-EBE5788BEE4C}"/>
                </a:ext>
              </a:extLst>
            </p:cNvPr>
            <p:cNvSpPr txBox="1"/>
            <p:nvPr/>
          </p:nvSpPr>
          <p:spPr>
            <a:xfrm>
              <a:off x="5635686" y="5940616"/>
              <a:ext cx="1570282" cy="307224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>
                  <a:solidFill>
                    <a:schemeClr val="accent2"/>
                  </a:solidFill>
                </a:rPr>
                <a:t>Sensors are at minimum required distance for correct operation.</a:t>
              </a:r>
            </a:p>
            <a:p>
              <a:endParaRPr lang="en-US" sz="900" dirty="0"/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4D0B9D93-12D5-4C86-8361-10F0606BFA75}"/>
                </a:ext>
              </a:extLst>
            </p:cNvPr>
            <p:cNvSpPr txBox="1"/>
            <p:nvPr/>
          </p:nvSpPr>
          <p:spPr>
            <a:xfrm>
              <a:off x="5635687" y="7209397"/>
              <a:ext cx="1548478" cy="307224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>
                  <a:solidFill>
                    <a:schemeClr val="accent2"/>
                  </a:solidFill>
                </a:rPr>
                <a:t>Sensors are at a maximum distance of 40ft apart.</a:t>
              </a:r>
            </a:p>
            <a:p>
              <a:endParaRPr lang="en-US" sz="900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2DC190AE-D791-49E6-9778-727D1B7DAA5A}"/>
                </a:ext>
              </a:extLst>
            </p:cNvPr>
            <p:cNvSpPr txBox="1"/>
            <p:nvPr/>
          </p:nvSpPr>
          <p:spPr>
            <a:xfrm>
              <a:off x="708176" y="5101974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D5A607-128F-4AD3-80C6-22F4AAAD5178}"/>
              </a:ext>
            </a:extLst>
          </p:cNvPr>
          <p:cNvGrpSpPr/>
          <p:nvPr/>
        </p:nvGrpSpPr>
        <p:grpSpPr>
          <a:xfrm>
            <a:off x="696376" y="7034763"/>
            <a:ext cx="5764729" cy="657472"/>
            <a:chOff x="696376" y="7034763"/>
            <a:chExt cx="5764729" cy="657472"/>
          </a:xfrm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552931E9-2CF0-4609-8D46-9009D5668664}"/>
                </a:ext>
              </a:extLst>
            </p:cNvPr>
            <p:cNvGrpSpPr/>
            <p:nvPr/>
          </p:nvGrpSpPr>
          <p:grpSpPr>
            <a:xfrm>
              <a:off x="696376" y="7203572"/>
              <a:ext cx="5764729" cy="223441"/>
              <a:chOff x="164894" y="4006206"/>
              <a:chExt cx="5764729" cy="223441"/>
            </a:xfrm>
          </p:grpSpPr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C59655D1-5461-49A2-B7D9-1D3D0A330E93}"/>
                  </a:ext>
                </a:extLst>
              </p:cNvPr>
              <p:cNvGrpSpPr/>
              <p:nvPr/>
            </p:nvGrpSpPr>
            <p:grpSpPr>
              <a:xfrm>
                <a:off x="164894" y="4011695"/>
                <a:ext cx="1466453" cy="175188"/>
                <a:chOff x="4200363" y="6484932"/>
                <a:chExt cx="1466453" cy="175188"/>
              </a:xfrm>
            </p:grpSpPr>
            <p:pic>
              <p:nvPicPr>
                <p:cNvPr id="239" name="Picture 238" descr="A picture containing graphical user interface&#10;&#10;Description automatically generated">
                  <a:extLst>
                    <a:ext uri="{FF2B5EF4-FFF2-40B4-BE49-F238E27FC236}">
                      <a16:creationId xmlns:a16="http://schemas.microsoft.com/office/drawing/2014/main" id="{39985A9E-D4C4-458A-B18B-2E998958AB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42" t="46772" r="48587" b="42240"/>
                <a:stretch/>
              </p:blipFill>
              <p:spPr>
                <a:xfrm>
                  <a:off x="4200363" y="6484932"/>
                  <a:ext cx="1466453" cy="175188"/>
                </a:xfrm>
                <a:prstGeom prst="rect">
                  <a:avLst/>
                </a:prstGeom>
              </p:spPr>
            </p:pic>
            <p:pic>
              <p:nvPicPr>
                <p:cNvPr id="240" name="Picture 239">
                  <a:extLst>
                    <a:ext uri="{FF2B5EF4-FFF2-40B4-BE49-F238E27FC236}">
                      <a16:creationId xmlns:a16="http://schemas.microsoft.com/office/drawing/2014/main" id="{1DFFCEB0-0614-4D2C-AB75-CD6EAC3876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2403" t="89937" r="1263" b="4278"/>
                <a:stretch/>
              </p:blipFill>
              <p:spPr>
                <a:xfrm>
                  <a:off x="4221280" y="6493915"/>
                  <a:ext cx="277389" cy="146243"/>
                </a:xfrm>
                <a:prstGeom prst="rect">
                  <a:avLst/>
                </a:prstGeom>
              </p:spPr>
            </p:pic>
          </p:grpSp>
          <p:grpSp>
            <p:nvGrpSpPr>
              <p:cNvPr id="235" name="Group 234">
                <a:extLst>
                  <a:ext uri="{FF2B5EF4-FFF2-40B4-BE49-F238E27FC236}">
                    <a16:creationId xmlns:a16="http://schemas.microsoft.com/office/drawing/2014/main" id="{9EF60CDB-488C-4F09-A3C2-B6136F14E59E}"/>
                  </a:ext>
                </a:extLst>
              </p:cNvPr>
              <p:cNvGrpSpPr/>
              <p:nvPr/>
            </p:nvGrpSpPr>
            <p:grpSpPr>
              <a:xfrm>
                <a:off x="4463170" y="4006206"/>
                <a:ext cx="1466453" cy="175188"/>
                <a:chOff x="4200363" y="6484932"/>
                <a:chExt cx="1466453" cy="175188"/>
              </a:xfrm>
            </p:grpSpPr>
            <p:pic>
              <p:nvPicPr>
                <p:cNvPr id="237" name="Picture 236" descr="A picture containing graphical user interface&#10;&#10;Description automatically generated">
                  <a:extLst>
                    <a:ext uri="{FF2B5EF4-FFF2-40B4-BE49-F238E27FC236}">
                      <a16:creationId xmlns:a16="http://schemas.microsoft.com/office/drawing/2014/main" id="{B8BF9087-B24A-4E19-91D6-13FCC0A850B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duotone>
                    <a:prstClr val="black"/>
                    <a:schemeClr val="tx2">
                      <a:tint val="45000"/>
                      <a:satMod val="400000"/>
                    </a:schemeClr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542" t="46772" r="48587" b="42240"/>
                <a:stretch/>
              </p:blipFill>
              <p:spPr>
                <a:xfrm>
                  <a:off x="4200363" y="6484932"/>
                  <a:ext cx="1466453" cy="175188"/>
                </a:xfrm>
                <a:prstGeom prst="rect">
                  <a:avLst/>
                </a:prstGeom>
              </p:spPr>
            </p:pic>
            <p:pic>
              <p:nvPicPr>
                <p:cNvPr id="238" name="Picture 237">
                  <a:extLst>
                    <a:ext uri="{FF2B5EF4-FFF2-40B4-BE49-F238E27FC236}">
                      <a16:creationId xmlns:a16="http://schemas.microsoft.com/office/drawing/2014/main" id="{86C8B37C-682B-47CA-9B85-51140B4335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92403" t="89937" r="1263" b="4278"/>
                <a:stretch/>
              </p:blipFill>
              <p:spPr>
                <a:xfrm>
                  <a:off x="4223852" y="6494993"/>
                  <a:ext cx="277389" cy="146243"/>
                </a:xfrm>
                <a:prstGeom prst="rect">
                  <a:avLst/>
                </a:prstGeom>
              </p:spPr>
            </p:pic>
          </p:grpSp>
          <p:pic>
            <p:nvPicPr>
              <p:cNvPr id="236" name="Picture 235">
                <a:extLst>
                  <a:ext uri="{FF2B5EF4-FFF2-40B4-BE49-F238E27FC236}">
                    <a16:creationId xmlns:a16="http://schemas.microsoft.com/office/drawing/2014/main" id="{0398E90D-A797-4DEA-88C0-82D72978AA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</a:blip>
              <a:srcRect l="6305" t="79509" r="3040" b="6735"/>
              <a:stretch/>
            </p:blipFill>
            <p:spPr>
              <a:xfrm>
                <a:off x="1567206" y="4010755"/>
                <a:ext cx="2962397" cy="218892"/>
              </a:xfrm>
              <a:prstGeom prst="rect">
                <a:avLst/>
              </a:prstGeom>
            </p:spPr>
          </p:pic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9B965707-90F5-4FF6-9834-7175A306E255}"/>
                </a:ext>
              </a:extLst>
            </p:cNvPr>
            <p:cNvGrpSpPr/>
            <p:nvPr/>
          </p:nvGrpSpPr>
          <p:grpSpPr>
            <a:xfrm rot="10800000">
              <a:off x="3292475" y="7494079"/>
              <a:ext cx="1725666" cy="106587"/>
              <a:chOff x="539888" y="7062758"/>
              <a:chExt cx="1115008" cy="106587"/>
            </a:xfrm>
          </p:grpSpPr>
          <p:cxnSp>
            <p:nvCxnSpPr>
              <p:cNvPr id="216" name="Straight Connector 215">
                <a:extLst>
                  <a:ext uri="{FF2B5EF4-FFF2-40B4-BE49-F238E27FC236}">
                    <a16:creationId xmlns:a16="http://schemas.microsoft.com/office/drawing/2014/main" id="{F4D3ED13-03DE-4A7B-842C-ED8067CF6831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>
                <a:extLst>
                  <a:ext uri="{FF2B5EF4-FFF2-40B4-BE49-F238E27FC236}">
                    <a16:creationId xmlns:a16="http://schemas.microsoft.com/office/drawing/2014/main" id="{072BDF93-110C-46B4-AF70-B1EF55ACDE60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49F16073-35D6-4BC2-98EC-6C81A01E68E9}"/>
                </a:ext>
              </a:extLst>
            </p:cNvPr>
            <p:cNvGrpSpPr/>
            <p:nvPr/>
          </p:nvGrpSpPr>
          <p:grpSpPr>
            <a:xfrm>
              <a:off x="728664" y="7497820"/>
              <a:ext cx="2105024" cy="135196"/>
              <a:chOff x="539888" y="7062758"/>
              <a:chExt cx="1115008" cy="106587"/>
            </a:xfrm>
          </p:grpSpPr>
          <p:cxnSp>
            <p:nvCxnSpPr>
              <p:cNvPr id="214" name="Straight Connector 213">
                <a:extLst>
                  <a:ext uri="{FF2B5EF4-FFF2-40B4-BE49-F238E27FC236}">
                    <a16:creationId xmlns:a16="http://schemas.microsoft.com/office/drawing/2014/main" id="{EC5BE2BC-0095-480B-926A-44E415505E3A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>
                <a:extLst>
                  <a:ext uri="{FF2B5EF4-FFF2-40B4-BE49-F238E27FC236}">
                    <a16:creationId xmlns:a16="http://schemas.microsoft.com/office/drawing/2014/main" id="{ACDB9809-9631-4520-B435-E74CF01474AB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0D42C573-49E8-4008-9F82-DB320ABB86B6}"/>
                </a:ext>
              </a:extLst>
            </p:cNvPr>
            <p:cNvSpPr txBox="1"/>
            <p:nvPr/>
          </p:nvSpPr>
          <p:spPr>
            <a:xfrm>
              <a:off x="2900986" y="7494082"/>
              <a:ext cx="414764" cy="198153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40ft Max.</a:t>
              </a:r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2453E75A-EC7A-4ECA-AEED-B787918A4B56}"/>
                </a:ext>
              </a:extLst>
            </p:cNvPr>
            <p:cNvSpPr txBox="1"/>
            <p:nvPr/>
          </p:nvSpPr>
          <p:spPr>
            <a:xfrm>
              <a:off x="717293" y="7034763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sp>
          <p:nvSpPr>
            <p:cNvPr id="285" name="TextBox 284">
              <a:extLst>
                <a:ext uri="{FF2B5EF4-FFF2-40B4-BE49-F238E27FC236}">
                  <a16:creationId xmlns:a16="http://schemas.microsoft.com/office/drawing/2014/main" id="{FA33773D-2171-4F31-803F-332200722163}"/>
                </a:ext>
              </a:extLst>
            </p:cNvPr>
            <p:cNvSpPr txBox="1"/>
            <p:nvPr/>
          </p:nvSpPr>
          <p:spPr>
            <a:xfrm>
              <a:off x="5023692" y="7061176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</p:grpSp>
      <p:sp>
        <p:nvSpPr>
          <p:cNvPr id="279" name="TextBox 278">
            <a:extLst>
              <a:ext uri="{FF2B5EF4-FFF2-40B4-BE49-F238E27FC236}">
                <a16:creationId xmlns:a16="http://schemas.microsoft.com/office/drawing/2014/main" id="{27E8BA5D-FC48-4B36-AE37-C658BDC41673}"/>
              </a:ext>
            </a:extLst>
          </p:cNvPr>
          <p:cNvSpPr txBox="1"/>
          <p:nvPr/>
        </p:nvSpPr>
        <p:spPr>
          <a:xfrm>
            <a:off x="467073" y="4946180"/>
            <a:ext cx="6924675" cy="564117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200" b="1" dirty="0"/>
              <a:t>Sensor Spacing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For correct operation, sensors should be placed a minimum distance of 8ft apart.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Wireless sensors should be placed no further than 40ft apart for good wireless signal connection.</a:t>
            </a:r>
          </a:p>
        </p:txBody>
      </p:sp>
      <p:pic>
        <p:nvPicPr>
          <p:cNvPr id="291" name="Picture 290">
            <a:extLst>
              <a:ext uri="{FF2B5EF4-FFF2-40B4-BE49-F238E27FC236}">
                <a16:creationId xmlns:a16="http://schemas.microsoft.com/office/drawing/2014/main" id="{763A8609-B254-4CD7-8425-70389A3315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063" b="59867"/>
          <a:stretch/>
        </p:blipFill>
        <p:spPr>
          <a:xfrm>
            <a:off x="6454298" y="7019228"/>
            <a:ext cx="666554" cy="577431"/>
          </a:xfrm>
          <a:prstGeom prst="rect">
            <a:avLst/>
          </a:prstGeom>
        </p:spPr>
      </p:pic>
      <p:sp>
        <p:nvSpPr>
          <p:cNvPr id="293" name="TextBox 292">
            <a:extLst>
              <a:ext uri="{FF2B5EF4-FFF2-40B4-BE49-F238E27FC236}">
                <a16:creationId xmlns:a16="http://schemas.microsoft.com/office/drawing/2014/main" id="{C06E0EF7-C7E7-487A-A28F-135678B1B6E7}"/>
              </a:ext>
            </a:extLst>
          </p:cNvPr>
          <p:cNvSpPr txBox="1"/>
          <p:nvPr/>
        </p:nvSpPr>
        <p:spPr>
          <a:xfrm>
            <a:off x="467073" y="7931423"/>
            <a:ext cx="6924675" cy="1423614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200" b="1" dirty="0"/>
              <a:t>Important Consideration When Using Sensors in a Row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For fixtures with wireless sensors (CS, SB or RA options):</a:t>
            </a:r>
          </a:p>
          <a:p>
            <a:pPr marL="174625" lvl="1"/>
            <a:r>
              <a:rPr lang="en-US" sz="1200" b="1" u="sng" dirty="0"/>
              <a:t>DO NOT</a:t>
            </a:r>
            <a:r>
              <a:rPr lang="en-US" sz="1200" dirty="0"/>
              <a:t> connect fixture purple &amp; brown (or purple &amp; grey/pink) control wires to an external dimming switch.</a:t>
            </a:r>
          </a:p>
          <a:p>
            <a:pPr marL="174625" lvl="1"/>
            <a:r>
              <a:rPr lang="en-US" sz="1200" dirty="0"/>
              <a:t>Fixture mains wiring should not be connected to a circuit with an external on/off switch.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For best aesthetic condition, place sensors at ends of row only so as not to break the continuous lens.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For better occupancy coverage in longer rows, sensors may be placed mid run, but keep in mind this will break the continuous lens into discrete sections.</a:t>
            </a: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412C493B-BC12-46CC-A00E-7B410CB83963}"/>
              </a:ext>
            </a:extLst>
          </p:cNvPr>
          <p:cNvGrpSpPr/>
          <p:nvPr/>
        </p:nvGrpSpPr>
        <p:grpSpPr>
          <a:xfrm>
            <a:off x="710882" y="6397238"/>
            <a:ext cx="5731512" cy="1104534"/>
            <a:chOff x="710883" y="4074082"/>
            <a:chExt cx="5731512" cy="1104534"/>
          </a:xfrm>
        </p:grpSpPr>
        <p:pic>
          <p:nvPicPr>
            <p:cNvPr id="179" name="Picture 178">
              <a:extLst>
                <a:ext uri="{FF2B5EF4-FFF2-40B4-BE49-F238E27FC236}">
                  <a16:creationId xmlns:a16="http://schemas.microsoft.com/office/drawing/2014/main" id="{3DFEC3F6-8706-4EF6-9CC2-DF6D73F2DA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3588063" y="4240340"/>
              <a:ext cx="277389" cy="146615"/>
            </a:xfrm>
            <a:prstGeom prst="rect">
              <a:avLst/>
            </a:prstGeom>
          </p:spPr>
        </p:pic>
        <p:pic>
          <p:nvPicPr>
            <p:cNvPr id="180" name="Picture 179">
              <a:extLst>
                <a:ext uri="{FF2B5EF4-FFF2-40B4-BE49-F238E27FC236}">
                  <a16:creationId xmlns:a16="http://schemas.microsoft.com/office/drawing/2014/main" id="{7BEECA03-1048-43B7-B985-739A2EDA71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rcRect l="92403" t="89937" r="1263" b="4278"/>
            <a:stretch/>
          </p:blipFill>
          <p:spPr>
            <a:xfrm>
              <a:off x="710883" y="4237861"/>
              <a:ext cx="277389" cy="146615"/>
            </a:xfrm>
            <a:prstGeom prst="rect">
              <a:avLst/>
            </a:prstGeom>
          </p:spPr>
        </p:pic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A3A6A285-4A69-461E-83E8-B41257DFA415}"/>
                </a:ext>
              </a:extLst>
            </p:cNvPr>
            <p:cNvSpPr txBox="1"/>
            <p:nvPr/>
          </p:nvSpPr>
          <p:spPr>
            <a:xfrm>
              <a:off x="3593786" y="4074082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23061ACB-61D6-46D5-91E7-389BBBBBA3BA}"/>
                </a:ext>
              </a:extLst>
            </p:cNvPr>
            <p:cNvGrpSpPr/>
            <p:nvPr/>
          </p:nvGrpSpPr>
          <p:grpSpPr>
            <a:xfrm rot="10800000">
              <a:off x="2239835" y="4523165"/>
              <a:ext cx="1358755" cy="109728"/>
              <a:chOff x="539888" y="7062758"/>
              <a:chExt cx="1115008" cy="106587"/>
            </a:xfrm>
          </p:grpSpPr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A9408FA6-7DAE-40A2-B184-AF651DF61C9E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2C82CEA6-AAAE-4ED5-8386-45D21631B785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Group 188">
              <a:extLst>
                <a:ext uri="{FF2B5EF4-FFF2-40B4-BE49-F238E27FC236}">
                  <a16:creationId xmlns:a16="http://schemas.microsoft.com/office/drawing/2014/main" id="{E573FB16-9A6B-4BA9-80F4-3374DBFAF270}"/>
                </a:ext>
              </a:extLst>
            </p:cNvPr>
            <p:cNvGrpSpPr/>
            <p:nvPr/>
          </p:nvGrpSpPr>
          <p:grpSpPr>
            <a:xfrm>
              <a:off x="731985" y="4526306"/>
              <a:ext cx="1301361" cy="109728"/>
              <a:chOff x="539888" y="7062758"/>
              <a:chExt cx="1115008" cy="106587"/>
            </a:xfrm>
          </p:grpSpPr>
          <p:cxnSp>
            <p:nvCxnSpPr>
              <p:cNvPr id="207" name="Straight Connector 206">
                <a:extLst>
                  <a:ext uri="{FF2B5EF4-FFF2-40B4-BE49-F238E27FC236}">
                    <a16:creationId xmlns:a16="http://schemas.microsoft.com/office/drawing/2014/main" id="{DEF3E743-D8B0-47A4-BF8C-863E4DD34F2F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>
                <a:extLst>
                  <a:ext uri="{FF2B5EF4-FFF2-40B4-BE49-F238E27FC236}">
                    <a16:creationId xmlns:a16="http://schemas.microsoft.com/office/drawing/2014/main" id="{15F6268E-DAA0-4EFD-84FB-6103048944A7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082F2BD5-DB0D-4B87-B322-D8DEB12F1EBD}"/>
                </a:ext>
              </a:extLst>
            </p:cNvPr>
            <p:cNvSpPr txBox="1"/>
            <p:nvPr/>
          </p:nvSpPr>
          <p:spPr>
            <a:xfrm>
              <a:off x="2043743" y="4480524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8ft</a:t>
              </a:r>
            </a:p>
          </p:txBody>
        </p:sp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625E467F-E23B-4958-A907-79A9DED988E1}"/>
                </a:ext>
              </a:extLst>
            </p:cNvPr>
            <p:cNvGrpSpPr/>
            <p:nvPr/>
          </p:nvGrpSpPr>
          <p:grpSpPr>
            <a:xfrm>
              <a:off x="3603252" y="4528597"/>
              <a:ext cx="605635" cy="109728"/>
              <a:chOff x="539888" y="7062758"/>
              <a:chExt cx="1115008" cy="106587"/>
            </a:xfrm>
          </p:grpSpPr>
          <p:cxnSp>
            <p:nvCxnSpPr>
              <p:cNvPr id="205" name="Straight Connector 204">
                <a:extLst>
                  <a:ext uri="{FF2B5EF4-FFF2-40B4-BE49-F238E27FC236}">
                    <a16:creationId xmlns:a16="http://schemas.microsoft.com/office/drawing/2014/main" id="{42F38EB6-B48F-4695-9C0A-AE6AAF5B6EC9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4B1A1D64-4E73-4622-83CF-392E5A934189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B360F892-B429-4B96-AD74-81C606409C5E}"/>
                </a:ext>
              </a:extLst>
            </p:cNvPr>
            <p:cNvGrpSpPr/>
            <p:nvPr/>
          </p:nvGrpSpPr>
          <p:grpSpPr>
            <a:xfrm rot="10800000">
              <a:off x="4374425" y="4525457"/>
              <a:ext cx="638715" cy="109728"/>
              <a:chOff x="539888" y="7062758"/>
              <a:chExt cx="1115008" cy="106587"/>
            </a:xfrm>
          </p:grpSpPr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C93E5A78-1303-4FE7-8F44-EE76512D679F}"/>
                  </a:ext>
                </a:extLst>
              </p:cNvPr>
              <p:cNvCxnSpPr/>
              <p:nvPr/>
            </p:nvCxnSpPr>
            <p:spPr>
              <a:xfrm>
                <a:off x="539888" y="7062758"/>
                <a:ext cx="0" cy="1065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A7F44BAA-F4E0-4E09-8981-383E24D21A1B}"/>
                  </a:ext>
                </a:extLst>
              </p:cNvPr>
              <p:cNvCxnSpPr/>
              <p:nvPr/>
            </p:nvCxnSpPr>
            <p:spPr>
              <a:xfrm>
                <a:off x="539888" y="7113246"/>
                <a:ext cx="111500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3" name="TextBox 192">
              <a:extLst>
                <a:ext uri="{FF2B5EF4-FFF2-40B4-BE49-F238E27FC236}">
                  <a16:creationId xmlns:a16="http://schemas.microsoft.com/office/drawing/2014/main" id="{7D8A0E45-521F-4312-A53B-3ED388D855AD}"/>
                </a:ext>
              </a:extLst>
            </p:cNvPr>
            <p:cNvSpPr txBox="1"/>
            <p:nvPr/>
          </p:nvSpPr>
          <p:spPr>
            <a:xfrm>
              <a:off x="4186807" y="4482815"/>
              <a:ext cx="206487" cy="198153"/>
            </a:xfrm>
            <a:prstGeom prst="rect">
              <a:avLst/>
            </a:prstGeom>
          </p:spPr>
          <p:txBody>
            <a:bodyPr vert="horz" wrap="square" lIns="0" tIns="0" rIns="0" bIns="0" spcCol="385658" rtlCol="0" anchor="ctr">
              <a:noAutofit/>
            </a:bodyPr>
            <a:lstStyle/>
            <a:p>
              <a:pPr algn="ctr"/>
              <a:r>
                <a:rPr lang="en-US" sz="650" b="1" dirty="0">
                  <a:latin typeface="Arial" panose="020B0604020202020204" pitchFamily="34" charset="0"/>
                  <a:cs typeface="Arial" panose="020B0604020202020204" pitchFamily="34" charset="0"/>
                </a:rPr>
                <a:t>4ft</a:t>
              </a:r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3B4C9585-DE73-4916-A35A-671941DE7E41}"/>
                </a:ext>
              </a:extLst>
            </p:cNvPr>
            <p:cNvSpPr/>
            <p:nvPr/>
          </p:nvSpPr>
          <p:spPr>
            <a:xfrm>
              <a:off x="716173" y="4251802"/>
              <a:ext cx="2876999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EBBCE6E2-3E53-4FE1-B1C5-EF58248A1EBE}"/>
                </a:ext>
              </a:extLst>
            </p:cNvPr>
            <p:cNvSpPr/>
            <p:nvPr/>
          </p:nvSpPr>
          <p:spPr>
            <a:xfrm>
              <a:off x="3593172" y="4251961"/>
              <a:ext cx="1418183" cy="119062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1A1C629D-833E-49B3-8A37-C621BEA6D7C8}"/>
                </a:ext>
              </a:extLst>
            </p:cNvPr>
            <p:cNvSpPr txBox="1"/>
            <p:nvPr/>
          </p:nvSpPr>
          <p:spPr>
            <a:xfrm>
              <a:off x="3929410" y="4378875"/>
              <a:ext cx="1326462" cy="12870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/>
                <a:t>Bottom view of fixtures</a:t>
              </a:r>
            </a:p>
            <a:p>
              <a:endParaRPr lang="en-US" sz="900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6EF3D565-B424-41BB-BE27-47E6F31C5C06}"/>
                </a:ext>
              </a:extLst>
            </p:cNvPr>
            <p:cNvSpPr txBox="1"/>
            <p:nvPr/>
          </p:nvSpPr>
          <p:spPr>
            <a:xfrm>
              <a:off x="710989" y="4074609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Sensor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C40B9038-8956-4E54-8253-EF5943CC2EC4}"/>
                </a:ext>
              </a:extLst>
            </p:cNvPr>
            <p:cNvSpPr txBox="1"/>
            <p:nvPr/>
          </p:nvSpPr>
          <p:spPr>
            <a:xfrm>
              <a:off x="4215287" y="4089588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Zone 2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EB6BF530-E839-46EB-AA20-8D210B2B4705}"/>
                </a:ext>
              </a:extLst>
            </p:cNvPr>
            <p:cNvSpPr txBox="1"/>
            <p:nvPr/>
          </p:nvSpPr>
          <p:spPr>
            <a:xfrm>
              <a:off x="1956825" y="4089588"/>
              <a:ext cx="733999" cy="13579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000" dirty="0"/>
                <a:t>Zone 1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B73A0D0E-138D-4FC8-923D-55C7FC29A610}"/>
                </a:ext>
              </a:extLst>
            </p:cNvPr>
            <p:cNvSpPr txBox="1"/>
            <p:nvPr/>
          </p:nvSpPr>
          <p:spPr>
            <a:xfrm>
              <a:off x="5115933" y="5049910"/>
              <a:ext cx="1326462" cy="128706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900" dirty="0"/>
                <a:t>Bottom view of fixtures</a:t>
              </a:r>
            </a:p>
            <a:p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36771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44613F34-BC9C-4620-91F6-606FE87FCDCD}"/>
              </a:ext>
            </a:extLst>
          </p:cNvPr>
          <p:cNvSpPr txBox="1">
            <a:spLocks/>
          </p:cNvSpPr>
          <p:nvPr/>
        </p:nvSpPr>
        <p:spPr>
          <a:xfrm>
            <a:off x="471669" y="289967"/>
            <a:ext cx="1851401" cy="346769"/>
          </a:xfrm>
          <a:prstGeom prst="rect">
            <a:avLst/>
          </a:prstGeom>
        </p:spPr>
        <p:txBody>
          <a:bodyPr vert="horz" lIns="0" tIns="0" rIns="0" bIns="0" spcCol="323893" rtlCol="0">
            <a:noAutofit/>
          </a:bodyPr>
          <a:lstStyle>
            <a:lvl1pPr marL="0" indent="0" algn="l" defTabSz="1787962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52717" indent="-558738" algn="l" defTabSz="17879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2347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34952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95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28933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95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22916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»"/>
              <a:defRPr lang="en-GB" sz="1956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16897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10876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704857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598838" indent="-446991" algn="l" defTabSz="178796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RC-TM</a:t>
            </a: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53504ECC-6904-4019-A15C-B2EFCA95B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3070" y="289967"/>
            <a:ext cx="5007628" cy="346765"/>
          </a:xfrm>
        </p:spPr>
        <p:txBody>
          <a:bodyPr>
            <a:noAutofit/>
          </a:bodyPr>
          <a:lstStyle/>
          <a:p>
            <a:pPr algn="r"/>
            <a:r>
              <a:rPr lang="en-US" dirty="0"/>
              <a:t>Row Configurations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316EEB-D676-4CA4-8992-289A912100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03" t="6974" r="8164"/>
          <a:stretch/>
        </p:blipFill>
        <p:spPr>
          <a:xfrm>
            <a:off x="4054621" y="1075729"/>
            <a:ext cx="3211361" cy="15652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FC7EDB-AA25-4CA0-8A99-B70DB77DE5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04" t="22967" r="8154"/>
          <a:stretch/>
        </p:blipFill>
        <p:spPr>
          <a:xfrm>
            <a:off x="417993" y="1906694"/>
            <a:ext cx="3427231" cy="190330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9C9AB07-F8CB-4428-9DB2-D18180ADAAA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45" t="11101" r="10244" b="3276"/>
          <a:stretch/>
        </p:blipFill>
        <p:spPr>
          <a:xfrm>
            <a:off x="4054621" y="4425297"/>
            <a:ext cx="3351730" cy="25781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3A0968D-C139-4821-8DF1-BE4539D73D1B}"/>
              </a:ext>
            </a:extLst>
          </p:cNvPr>
          <p:cNvSpPr txBox="1"/>
          <p:nvPr/>
        </p:nvSpPr>
        <p:spPr>
          <a:xfrm>
            <a:off x="332035" y="4112355"/>
            <a:ext cx="3513188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Daylight sensor </a:t>
            </a:r>
            <a:br>
              <a:rPr lang="en-US" sz="1200" dirty="0"/>
            </a:br>
            <a:r>
              <a:rPr lang="en-US" sz="1200" dirty="0"/>
              <a:t>The light sensor measures the total amount of light in a circular field of approximately 80% of the PIR detection area. The following aspects should be observed during installation:</a:t>
            </a:r>
          </a:p>
          <a:p>
            <a:endParaRPr lang="en-US" sz="1200" dirty="0"/>
          </a:p>
          <a:p>
            <a:r>
              <a:rPr lang="en-US" sz="1200" dirty="0"/>
              <a:t>• Minimum distance from the window ≥2ft (0.6m). </a:t>
            </a:r>
          </a:p>
          <a:p>
            <a:pPr marL="114300" indent="-114300"/>
            <a:r>
              <a:rPr lang="en-US" sz="1200" dirty="0"/>
              <a:t>• Prevent light reflections from outside entering the sensor (for example sunlight reflection on a car hood) as this will lead to incorrect light regulation. </a:t>
            </a:r>
          </a:p>
          <a:p>
            <a:endParaRPr lang="en-US" sz="1200" dirty="0"/>
          </a:p>
          <a:p>
            <a:r>
              <a:rPr lang="en-US" sz="1200" dirty="0"/>
              <a:t>As a guideline the formula 0.72 x H can be used to calculate the minimum distance between the window and sensor whereby H is the height from the bottom of the window to the sensor.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F4A1FC-3C9B-40B1-AC6D-6DC4F6F1685B}"/>
              </a:ext>
            </a:extLst>
          </p:cNvPr>
          <p:cNvSpPr txBox="1"/>
          <p:nvPr/>
        </p:nvSpPr>
        <p:spPr>
          <a:xfrm>
            <a:off x="417993" y="1079112"/>
            <a:ext cx="3427230" cy="578238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600" b="1" dirty="0"/>
              <a:t>Occupancy Sensor Coverage:</a:t>
            </a:r>
          </a:p>
          <a:p>
            <a:r>
              <a:rPr lang="en-US" sz="1200" dirty="0"/>
              <a:t>Note: Longer dimension of detection area (Y1, Y2) is parallel to longer dimension of the luminaire.</a:t>
            </a:r>
          </a:p>
          <a:p>
            <a:endParaRPr lang="en-US" sz="16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2563FA-543C-4906-825B-884EA7048B37}"/>
              </a:ext>
            </a:extLst>
          </p:cNvPr>
          <p:cNvSpPr txBox="1"/>
          <p:nvPr/>
        </p:nvSpPr>
        <p:spPr>
          <a:xfrm>
            <a:off x="4054621" y="2712151"/>
            <a:ext cx="3527279" cy="1015663"/>
          </a:xfrm>
          <a:prstGeom prst="rect">
            <a:avLst/>
          </a:prstGeom>
          <a:noFill/>
        </p:spPr>
        <p:txBody>
          <a:bodyPr wrap="square" lIns="45720" rIns="45720">
            <a:spAutoFit/>
          </a:bodyPr>
          <a:lstStyle/>
          <a:p>
            <a:r>
              <a:rPr lang="en-US" sz="1200" dirty="0"/>
              <a:t>The detection area for the movement sensor can be roughly divided into two parts:</a:t>
            </a:r>
          </a:p>
          <a:p>
            <a:endParaRPr lang="en-US" sz="1200" dirty="0"/>
          </a:p>
          <a:p>
            <a:r>
              <a:rPr lang="en-US" sz="1200" dirty="0"/>
              <a:t>• Minor movement (person moving ≤3ft/s or 0.9m/s).</a:t>
            </a:r>
          </a:p>
          <a:p>
            <a:r>
              <a:rPr lang="en-US" sz="1200" dirty="0"/>
              <a:t>• Major movement (person moving ≥3ft/s or 0.9m/s).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789521-376C-408F-AE42-E29A5B5A52CD}"/>
              </a:ext>
            </a:extLst>
          </p:cNvPr>
          <p:cNvSpPr txBox="1"/>
          <p:nvPr/>
        </p:nvSpPr>
        <p:spPr>
          <a:xfrm>
            <a:off x="4054621" y="4111730"/>
            <a:ext cx="2856306" cy="338554"/>
          </a:xfrm>
          <a:prstGeom prst="rect">
            <a:avLst/>
          </a:prstGeom>
          <a:noFill/>
        </p:spPr>
        <p:txBody>
          <a:bodyPr wrap="square" lIns="45720" rIns="45720">
            <a:spAutoFit/>
          </a:bodyPr>
          <a:lstStyle/>
          <a:p>
            <a:r>
              <a:rPr lang="en-US" sz="1600" b="1" dirty="0"/>
              <a:t>Photosensor spatial response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612B467-1A27-4010-8BFC-BE6D84C821AF}"/>
              </a:ext>
            </a:extLst>
          </p:cNvPr>
          <p:cNvGrpSpPr/>
          <p:nvPr/>
        </p:nvGrpSpPr>
        <p:grpSpPr>
          <a:xfrm>
            <a:off x="428625" y="7783093"/>
            <a:ext cx="6924675" cy="333338"/>
            <a:chOff x="135172" y="9360116"/>
            <a:chExt cx="7463985" cy="33333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4C8911A-2E76-4B90-A2E1-16225CA4E4E5}"/>
                </a:ext>
              </a:extLst>
            </p:cNvPr>
            <p:cNvSpPr/>
            <p:nvPr/>
          </p:nvSpPr>
          <p:spPr>
            <a:xfrm>
              <a:off x="135172" y="9411640"/>
              <a:ext cx="7463985" cy="25962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8904511-EF06-49A3-B591-5BB0383E8C0A}"/>
                </a:ext>
              </a:extLst>
            </p:cNvPr>
            <p:cNvSpPr/>
            <p:nvPr/>
          </p:nvSpPr>
          <p:spPr>
            <a:xfrm>
              <a:off x="135172" y="9411640"/>
              <a:ext cx="241300" cy="2667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9A35237-C2B1-435C-AD03-97B6601ADE67}"/>
                </a:ext>
              </a:extLst>
            </p:cNvPr>
            <p:cNvSpPr txBox="1"/>
            <p:nvPr/>
          </p:nvSpPr>
          <p:spPr>
            <a:xfrm>
              <a:off x="205022" y="9360116"/>
              <a:ext cx="241300" cy="266700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masis MT Pro" panose="020B0604020202020204" pitchFamily="18" charset="0"/>
                </a:rPr>
                <a:t>!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D66DB4-4CC0-4F7D-9C4C-D29ADDD95171}"/>
                </a:ext>
              </a:extLst>
            </p:cNvPr>
            <p:cNvSpPr txBox="1"/>
            <p:nvPr/>
          </p:nvSpPr>
          <p:spPr>
            <a:xfrm>
              <a:off x="436797" y="9436532"/>
              <a:ext cx="6595828" cy="256922"/>
            </a:xfrm>
            <a:prstGeom prst="rect">
              <a:avLst/>
            </a:prstGeom>
          </p:spPr>
          <p:txBody>
            <a:bodyPr vert="horz" wrap="square" lIns="0" tIns="0" rIns="0" bIns="0" spcCol="385658" rtlCol="0">
              <a:noAutofit/>
            </a:bodyPr>
            <a:lstStyle/>
            <a:p>
              <a:r>
                <a:rPr lang="en-US" sz="1300" dirty="0"/>
                <a:t>ATTENTION: Install in accordance with national and local building and electrical codes</a:t>
              </a:r>
              <a:r>
                <a:rPr lang="en-US" sz="1200" dirty="0"/>
                <a:t>.</a:t>
              </a:r>
            </a:p>
          </p:txBody>
        </p:sp>
      </p:grp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2EF55E2C-0570-4B0F-AFCA-B89B019A5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796" y="9711559"/>
            <a:ext cx="476386" cy="211151"/>
          </a:xfrm>
        </p:spPr>
        <p:txBody>
          <a:bodyPr/>
          <a:lstStyle/>
          <a:p>
            <a:fld id="{C3E41B59-69AD-854D-9B4F-E9295499320B}" type="datetime1">
              <a:rPr lang="en-US" smtClean="0"/>
              <a:pPr/>
              <a:t>2/14/2022</a:t>
            </a:fld>
            <a:endParaRPr lang="en-US" dirty="0"/>
          </a:p>
        </p:txBody>
      </p:sp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5670455E-B4CA-4FF5-9A97-6E87A8F85B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6241" y="9711557"/>
            <a:ext cx="210751" cy="211151"/>
          </a:xfrm>
        </p:spPr>
        <p:txBody>
          <a:bodyPr/>
          <a:lstStyle/>
          <a:p>
            <a:fld id="{C166AC05-0D1C-1942-8E42-48601C12436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C7265A32-03F7-46FF-9106-5FBF3E8BE12D}"/>
              </a:ext>
            </a:extLst>
          </p:cNvPr>
          <p:cNvSpPr txBox="1">
            <a:spLocks/>
          </p:cNvSpPr>
          <p:nvPr/>
        </p:nvSpPr>
        <p:spPr>
          <a:xfrm>
            <a:off x="1396992" y="9711557"/>
            <a:ext cx="1372498" cy="211151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 marL="0" algn="l" defTabSz="914278" rtl="0" eaLnBrk="1" latinLnBrk="0" hangingPunct="1">
              <a:defRPr lang="en-GB" sz="900" kern="1200" smtClean="0">
                <a:solidFill>
                  <a:srgbClr val="000000"/>
                </a:solidFill>
                <a:latin typeface="Calibri"/>
                <a:ea typeface="+mn-ea"/>
                <a:cs typeface="+mn-cs"/>
              </a:defRPr>
            </a:lvl1pPr>
            <a:lvl2pPr marL="457140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78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17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5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96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34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97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12" algn="l" defTabSz="914278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solidFill>
                  <a:schemeClr val="bg1"/>
                </a:solidFill>
              </a:rPr>
              <a:t>www.ledalite.com</a:t>
            </a:r>
          </a:p>
          <a:p>
            <a:endParaRPr lang="en-U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77099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_template_16x9_mar15">
  <a:themeElements>
    <a:clrScheme name="PhilipsTheme_2.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66A1"/>
      </a:accent1>
      <a:accent2>
        <a:srgbClr val="1E9D8B"/>
      </a:accent2>
      <a:accent3>
        <a:srgbClr val="5B8F22"/>
      </a:accent3>
      <a:accent4>
        <a:srgbClr val="E98300"/>
      </a:accent4>
      <a:accent5>
        <a:srgbClr val="EC4371"/>
      </a:accent5>
      <a:accent6>
        <a:srgbClr val="9E2DB1"/>
      </a:accent6>
      <a:hlink>
        <a:srgbClr val="0089C4"/>
      </a:hlink>
      <a:folHlink>
        <a:srgbClr val="631D76"/>
      </a:folHlink>
    </a:clrScheme>
    <a:fontScheme name="PhilipsTheme_fonts_2.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0" tIns="0" rIns="0" bIns="0" spcCol="385658" rtlCol="0">
        <a:no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rief for presentation_template_16x9_150218.pptx" id="{7BC8F1D8-ABA4-4582-8B6F-BE7EF9D477AC}" vid="{3804DEDD-1C30-477B-B626-0954805C92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Onscreen;1033;Pos2;Date1;Presentation Widescreen</Template>
  <TotalTime>18212</TotalTime>
  <Words>1387</Words>
  <Application>Microsoft Office PowerPoint</Application>
  <PresentationFormat>Custom</PresentationFormat>
  <Paragraphs>194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Amasis MT Pro</vt:lpstr>
      <vt:lpstr>Arial</vt:lpstr>
      <vt:lpstr>Calibri</vt:lpstr>
      <vt:lpstr>presentation_template_16x9_mar15</vt:lpstr>
      <vt:lpstr>Architectural Linear</vt:lpstr>
      <vt:lpstr>Row Configurations</vt:lpstr>
      <vt:lpstr>Row Configurations</vt:lpstr>
      <vt:lpstr>Row Configurations</vt:lpstr>
      <vt:lpstr>Row Configurations</vt:lpstr>
      <vt:lpstr>Row Configurations</vt:lpstr>
    </vt:vector>
  </TitlesOfParts>
  <Manager/>
  <Company>Signfiy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 sheet template</dc:title>
  <dc:subject/>
  <dc:creator>Signify</dc:creator>
  <cp:keywords/>
  <dc:description>Version 6.4 - 1.1</dc:description>
  <cp:lastModifiedBy>Savleen Kaur Makkar</cp:lastModifiedBy>
  <cp:revision>77</cp:revision>
  <dcterms:created xsi:type="dcterms:W3CDTF">2015-11-11T18:43:11Z</dcterms:created>
  <dcterms:modified xsi:type="dcterms:W3CDTF">2022-02-15T00:50:47Z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izKit Template Design">
    <vt:lpwstr>Presentation</vt:lpwstr>
  </property>
  <property fmtid="{D5CDD505-2E9C-101B-9397-08002B2CF9AE}" pid="3" name="WizKit Template Version">
    <vt:i4>4</vt:i4>
  </property>
  <property fmtid="{D5CDD505-2E9C-101B-9397-08002B2CF9AE}" pid="4" name="WizKit Template Type">
    <vt:lpwstr>Widescreen</vt:lpwstr>
  </property>
  <property fmtid="{D5CDD505-2E9C-101B-9397-08002B2CF9AE}" pid="5" name="MSIP_Label_cb027a58-0b8b-4b38-933d-36c79ab5a9a6_Enabled">
    <vt:lpwstr>true</vt:lpwstr>
  </property>
  <property fmtid="{D5CDD505-2E9C-101B-9397-08002B2CF9AE}" pid="6" name="MSIP_Label_cb027a58-0b8b-4b38-933d-36c79ab5a9a6_SetDate">
    <vt:lpwstr>2021-10-20T20:13:59Z</vt:lpwstr>
  </property>
  <property fmtid="{D5CDD505-2E9C-101B-9397-08002B2CF9AE}" pid="7" name="MSIP_Label_cb027a58-0b8b-4b38-933d-36c79ab5a9a6_Method">
    <vt:lpwstr>Privileged</vt:lpwstr>
  </property>
  <property fmtid="{D5CDD505-2E9C-101B-9397-08002B2CF9AE}" pid="8" name="MSIP_Label_cb027a58-0b8b-4b38-933d-36c79ab5a9a6_Name">
    <vt:lpwstr>cb027a58-0b8b-4b38-933d-36c79ab5a9a6</vt:lpwstr>
  </property>
  <property fmtid="{D5CDD505-2E9C-101B-9397-08002B2CF9AE}" pid="9" name="MSIP_Label_cb027a58-0b8b-4b38-933d-36c79ab5a9a6_SiteId">
    <vt:lpwstr>75b2f54b-feff-400d-8e0b-67102edb9a23</vt:lpwstr>
  </property>
  <property fmtid="{D5CDD505-2E9C-101B-9397-08002B2CF9AE}" pid="10" name="MSIP_Label_cb027a58-0b8b-4b38-933d-36c79ab5a9a6_ActionId">
    <vt:lpwstr>7c412372-2ee5-48ae-900f-47ca090e3bd1</vt:lpwstr>
  </property>
  <property fmtid="{D5CDD505-2E9C-101B-9397-08002B2CF9AE}" pid="11" name="MSIP_Label_cb027a58-0b8b-4b38-933d-36c79ab5a9a6_ContentBits">
    <vt:lpwstr>0</vt:lpwstr>
  </property>
</Properties>
</file>